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3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Montserrat-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18c0d0fec1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18c0d0fec1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Dona and Kurt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9f6e81c4a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9f6e81c4a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9f6e81c4a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9f6e81c4a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b856f6bb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b856f6bb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9f6e81c4a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9f6e81c4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6c4cb017b4_0_25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6c4cb017b4_0_25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6c4cb017b4_0_25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6c4cb017b4_0_25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9f6e81c4a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9f6e81c4a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75e48a663a_0_1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75e48a663a_0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b85edfc7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b85edfc7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75e48a663a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75e48a663a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6c4cb017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6c4cb017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9f6e81c4a4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9f6e81c4a4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9f6e81c4a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9f6e81c4a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9f6e81c4a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9f6e81c4a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Dona and Kurt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425450" y="1056000"/>
            <a:ext cx="62931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accent2"/>
              </a:buClr>
              <a:buSzPts val="4200"/>
              <a:buNone/>
              <a:defRPr sz="4200">
                <a:solidFill>
                  <a:schemeClr val="accent2"/>
                </a:solidFill>
              </a:defRPr>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10" name="Google Shape;10;p2"/>
          <p:cNvSpPr txBox="1"/>
          <p:nvPr>
            <p:ph idx="1" type="subTitle"/>
          </p:nvPr>
        </p:nvSpPr>
        <p:spPr>
          <a:xfrm>
            <a:off x="1996800" y="3051625"/>
            <a:ext cx="51504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a:solidFill>
                  <a:schemeClr val="accent2"/>
                </a:solidFill>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p:txBody>
      </p:sp>
      <p:grpSp>
        <p:nvGrpSpPr>
          <p:cNvPr id="11" name="Google Shape;11;p2"/>
          <p:cNvGrpSpPr/>
          <p:nvPr/>
        </p:nvGrpSpPr>
        <p:grpSpPr>
          <a:xfrm>
            <a:off x="191056" y="3920210"/>
            <a:ext cx="2052698" cy="2052613"/>
            <a:chOff x="3088025" y="3941925"/>
            <a:chExt cx="600450" cy="600425"/>
          </a:xfrm>
        </p:grpSpPr>
        <p:sp>
          <p:nvSpPr>
            <p:cNvPr id="12" name="Google Shape;12;p2"/>
            <p:cNvSpPr/>
            <p:nvPr/>
          </p:nvSpPr>
          <p:spPr>
            <a:xfrm>
              <a:off x="3359125" y="3941925"/>
              <a:ext cx="39025" cy="39000"/>
            </a:xfrm>
            <a:custGeom>
              <a:rect b="b" l="l" r="r" t="t"/>
              <a:pathLst>
                <a:path extrusionOk="0" h="1560" w="1561">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407500" y="3990300"/>
              <a:ext cx="39050" cy="39025"/>
            </a:xfrm>
            <a:custGeom>
              <a:rect b="b" l="l" r="r" t="t"/>
              <a:pathLst>
                <a:path extrusionOk="0" h="1561" w="1562">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455875" y="4038700"/>
              <a:ext cx="39050" cy="39025"/>
            </a:xfrm>
            <a:custGeom>
              <a:rect b="b" l="l" r="r" t="t"/>
              <a:pathLst>
                <a:path extrusionOk="0" h="1561" w="1562">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504275" y="4087050"/>
              <a:ext cx="39050" cy="39050"/>
            </a:xfrm>
            <a:custGeom>
              <a:rect b="b" l="l" r="r" t="t"/>
              <a:pathLst>
                <a:path extrusionOk="0" h="1562" w="1562">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552675" y="4135450"/>
              <a:ext cx="39000" cy="39025"/>
            </a:xfrm>
            <a:custGeom>
              <a:rect b="b" l="l" r="r" t="t"/>
              <a:pathLst>
                <a:path extrusionOk="0" h="1561" w="156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601050" y="4183850"/>
              <a:ext cx="39025" cy="39000"/>
            </a:xfrm>
            <a:custGeom>
              <a:rect b="b" l="l" r="r" t="t"/>
              <a:pathLst>
                <a:path extrusionOk="0" h="1560" w="1561">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649450" y="4232225"/>
              <a:ext cx="39025" cy="39025"/>
            </a:xfrm>
            <a:custGeom>
              <a:rect b="b" l="l" r="r" t="t"/>
              <a:pathLst>
                <a:path extrusionOk="0" h="1561" w="1561">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304900" y="3996125"/>
              <a:ext cx="39050" cy="39025"/>
            </a:xfrm>
            <a:custGeom>
              <a:rect b="b" l="l" r="r" t="t"/>
              <a:pathLst>
                <a:path extrusionOk="0" h="1561" w="1562">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353275" y="4044525"/>
              <a:ext cx="39050" cy="39000"/>
            </a:xfrm>
            <a:custGeom>
              <a:rect b="b" l="l" r="r" t="t"/>
              <a:pathLst>
                <a:path extrusionOk="0" h="1560" w="1562">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401675" y="4092900"/>
              <a:ext cx="39025" cy="39025"/>
            </a:xfrm>
            <a:custGeom>
              <a:rect b="b" l="l" r="r" t="t"/>
              <a:pathLst>
                <a:path extrusionOk="0" h="1561" w="1561">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450050" y="4141300"/>
              <a:ext cx="39025" cy="39025"/>
            </a:xfrm>
            <a:custGeom>
              <a:rect b="b" l="l" r="r" t="t"/>
              <a:pathLst>
                <a:path extrusionOk="0" h="1561" w="1561">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498450" y="4189700"/>
              <a:ext cx="39025" cy="39000"/>
            </a:xfrm>
            <a:custGeom>
              <a:rect b="b" l="l" r="r" t="t"/>
              <a:pathLst>
                <a:path extrusionOk="0" h="1560" w="1561">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546850" y="4238050"/>
              <a:ext cx="39000" cy="39050"/>
            </a:xfrm>
            <a:custGeom>
              <a:rect b="b" l="l" r="r" t="t"/>
              <a:pathLst>
                <a:path extrusionOk="0" h="1562" w="156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595200" y="4286450"/>
              <a:ext cx="39050" cy="39000"/>
            </a:xfrm>
            <a:custGeom>
              <a:rect b="b" l="l" r="r" t="t"/>
              <a:pathLst>
                <a:path extrusionOk="0" h="1560" w="1562">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250675" y="4050375"/>
              <a:ext cx="39025" cy="39000"/>
            </a:xfrm>
            <a:custGeom>
              <a:rect b="b" l="l" r="r" t="t"/>
              <a:pathLst>
                <a:path extrusionOk="0" h="1560" w="1561">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299075" y="4098725"/>
              <a:ext cx="39025" cy="39050"/>
            </a:xfrm>
            <a:custGeom>
              <a:rect b="b" l="l" r="r" t="t"/>
              <a:pathLst>
                <a:path extrusionOk="0" h="1562" w="1561">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347450" y="4147125"/>
              <a:ext cx="39025" cy="39050"/>
            </a:xfrm>
            <a:custGeom>
              <a:rect b="b" l="l" r="r" t="t"/>
              <a:pathLst>
                <a:path extrusionOk="0" h="1562" w="1561">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395850" y="4195500"/>
              <a:ext cx="39025" cy="39025"/>
            </a:xfrm>
            <a:custGeom>
              <a:rect b="b" l="l" r="r" t="t"/>
              <a:pathLst>
                <a:path extrusionOk="0" h="1561" w="1561">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444225" y="4243900"/>
              <a:ext cx="39000" cy="39025"/>
            </a:xfrm>
            <a:custGeom>
              <a:rect b="b" l="l" r="r" t="t"/>
              <a:pathLst>
                <a:path extrusionOk="0" h="1561" w="156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492600" y="4292300"/>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541000" y="434067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196475" y="4104575"/>
              <a:ext cx="39025" cy="39025"/>
            </a:xfrm>
            <a:custGeom>
              <a:rect b="b" l="l" r="r" t="t"/>
              <a:pathLst>
                <a:path extrusionOk="0" h="1561" w="1561">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244825" y="4152975"/>
              <a:ext cx="39050" cy="39000"/>
            </a:xfrm>
            <a:custGeom>
              <a:rect b="b" l="l" r="r" t="t"/>
              <a:pathLst>
                <a:path extrusionOk="0" h="1560" w="1562">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293225" y="420135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341625" y="4249750"/>
              <a:ext cx="39000" cy="39025"/>
            </a:xfrm>
            <a:custGeom>
              <a:rect b="b" l="l" r="r" t="t"/>
              <a:pathLst>
                <a:path extrusionOk="0" h="1561" w="156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390000" y="4298100"/>
              <a:ext cx="39025" cy="39050"/>
            </a:xfrm>
            <a:custGeom>
              <a:rect b="b" l="l" r="r" t="t"/>
              <a:pathLst>
                <a:path extrusionOk="0" h="1562" w="1561">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438400" y="4346500"/>
              <a:ext cx="39025" cy="39050"/>
            </a:xfrm>
            <a:custGeom>
              <a:rect b="b" l="l" r="r" t="t"/>
              <a:pathLst>
                <a:path extrusionOk="0" h="1562" w="1561">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486775" y="4394900"/>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142225" y="4158825"/>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190625" y="4207175"/>
              <a:ext cx="39025" cy="39050"/>
            </a:xfrm>
            <a:custGeom>
              <a:rect b="b" l="l" r="r" t="t"/>
              <a:pathLst>
                <a:path extrusionOk="0" h="1562" w="1561">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239000" y="4255575"/>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287400" y="4303950"/>
              <a:ext cx="39025" cy="39025"/>
            </a:xfrm>
            <a:custGeom>
              <a:rect b="b" l="l" r="r" t="t"/>
              <a:pathLst>
                <a:path extrusionOk="0" h="1561" w="1561">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335800" y="4352350"/>
              <a:ext cx="39000" cy="39025"/>
            </a:xfrm>
            <a:custGeom>
              <a:rect b="b" l="l" r="r" t="t"/>
              <a:pathLst>
                <a:path extrusionOk="0" h="1561" w="156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384150" y="4400750"/>
              <a:ext cx="39050" cy="39000"/>
            </a:xfrm>
            <a:custGeom>
              <a:rect b="b" l="l" r="r" t="t"/>
              <a:pathLst>
                <a:path extrusionOk="0" h="1560" w="1562">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432550" y="444912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088025" y="4213025"/>
              <a:ext cx="39025" cy="39025"/>
            </a:xfrm>
            <a:custGeom>
              <a:rect b="b" l="l" r="r" t="t"/>
              <a:pathLst>
                <a:path extrusionOk="0" h="1561" w="1561">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136400" y="4261425"/>
              <a:ext cx="39025" cy="39000"/>
            </a:xfrm>
            <a:custGeom>
              <a:rect b="b" l="l" r="r" t="t"/>
              <a:pathLst>
                <a:path extrusionOk="0" h="1560" w="1561">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184775" y="430980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233175" y="4358200"/>
              <a:ext cx="39000" cy="39025"/>
            </a:xfrm>
            <a:custGeom>
              <a:rect b="b" l="l" r="r" t="t"/>
              <a:pathLst>
                <a:path extrusionOk="0" h="1561" w="156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281550" y="4406550"/>
              <a:ext cx="39025" cy="39025"/>
            </a:xfrm>
            <a:custGeom>
              <a:rect b="b" l="l" r="r" t="t"/>
              <a:pathLst>
                <a:path extrusionOk="0" h="1561" w="1561">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329950" y="4454950"/>
              <a:ext cx="39025" cy="39025"/>
            </a:xfrm>
            <a:custGeom>
              <a:rect b="b" l="l" r="r" t="t"/>
              <a:pathLst>
                <a:path extrusionOk="0" h="1561" w="1561">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378325" y="4503350"/>
              <a:ext cx="39025" cy="39000"/>
            </a:xfrm>
            <a:custGeom>
              <a:rect b="b" l="l" r="r" t="t"/>
              <a:pathLst>
                <a:path extrusionOk="0" h="1560" w="1561">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8769625" y="3768025"/>
            <a:ext cx="229075" cy="1063850"/>
            <a:chOff x="6963625" y="2302750"/>
            <a:chExt cx="229075" cy="1063850"/>
          </a:xfrm>
        </p:grpSpPr>
        <p:sp>
          <p:nvSpPr>
            <p:cNvPr id="55" name="Google Shape;55;p2"/>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2"/>
          <p:cNvSpPr/>
          <p:nvPr/>
        </p:nvSpPr>
        <p:spPr>
          <a:xfrm>
            <a:off x="0" y="0"/>
            <a:ext cx="1034061" cy="1034061"/>
          </a:xfrm>
          <a:custGeom>
            <a:rect b="b" l="l" r="r" t="t"/>
            <a:pathLst>
              <a:path extrusionOk="0" h="19840" w="19840">
                <a:moveTo>
                  <a:pt x="0" y="0"/>
                </a:moveTo>
                <a:lnTo>
                  <a:pt x="0" y="19840"/>
                </a:lnTo>
                <a:lnTo>
                  <a:pt x="19840" y="0"/>
                </a:ln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91050" y="231175"/>
            <a:ext cx="1034061" cy="1034061"/>
          </a:xfrm>
          <a:custGeom>
            <a:rect b="b" l="l" r="r" t="t"/>
            <a:pathLst>
              <a:path extrusionOk="0" h="19840" w="19840">
                <a:moveTo>
                  <a:pt x="0" y="0"/>
                </a:moveTo>
                <a:lnTo>
                  <a:pt x="0" y="19840"/>
                </a:lnTo>
                <a:lnTo>
                  <a:pt x="19840"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7" name="Shape 317"/>
        <p:cNvGrpSpPr/>
        <p:nvPr/>
      </p:nvGrpSpPr>
      <p:grpSpPr>
        <a:xfrm>
          <a:off x="0" y="0"/>
          <a:ext cx="0" cy="0"/>
          <a:chOff x="0" y="0"/>
          <a:chExt cx="0" cy="0"/>
        </a:xfrm>
      </p:grpSpPr>
      <p:sp>
        <p:nvSpPr>
          <p:cNvPr id="318" name="Google Shape;318;p11"/>
          <p:cNvSpPr/>
          <p:nvPr/>
        </p:nvSpPr>
        <p:spPr>
          <a:xfrm>
            <a:off x="2326950" y="1260000"/>
            <a:ext cx="4490100" cy="3883500"/>
          </a:xfrm>
          <a:prstGeom prst="triangle">
            <a:avLst>
              <a:gd fmla="val 50000" name="adj"/>
            </a:avLst>
          </a:prstGeom>
          <a:solidFill>
            <a:srgbClr val="FFD966">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 name="Google Shape;319;p11"/>
          <p:cNvGrpSpPr/>
          <p:nvPr/>
        </p:nvGrpSpPr>
        <p:grpSpPr>
          <a:xfrm>
            <a:off x="-1506120" y="477917"/>
            <a:ext cx="2628932" cy="1556794"/>
            <a:chOff x="3787500" y="1780975"/>
            <a:chExt cx="598750" cy="354550"/>
          </a:xfrm>
        </p:grpSpPr>
        <p:sp>
          <p:nvSpPr>
            <p:cNvPr id="320" name="Google Shape;320;p11"/>
            <p:cNvSpPr/>
            <p:nvPr/>
          </p:nvSpPr>
          <p:spPr>
            <a:xfrm>
              <a:off x="3787500" y="1780975"/>
              <a:ext cx="51750" cy="49825"/>
            </a:xfrm>
            <a:custGeom>
              <a:rect b="b" l="l" r="r" t="t"/>
              <a:pathLst>
                <a:path extrusionOk="0" h="1993" w="207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3865625" y="1780975"/>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3943775"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4021900" y="1780975"/>
              <a:ext cx="51775" cy="49825"/>
            </a:xfrm>
            <a:custGeom>
              <a:rect b="b" l="l" r="r" t="t"/>
              <a:pathLst>
                <a:path extrusionOk="0" h="1993" w="2071">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4100050" y="1780975"/>
              <a:ext cx="51750" cy="49825"/>
            </a:xfrm>
            <a:custGeom>
              <a:rect b="b" l="l" r="r" t="t"/>
              <a:pathLst>
                <a:path extrusionOk="0" h="1993" w="207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4178200" y="1780975"/>
              <a:ext cx="51750" cy="49825"/>
            </a:xfrm>
            <a:custGeom>
              <a:rect b="b" l="l" r="r" t="t"/>
              <a:pathLst>
                <a:path extrusionOk="0" h="1993" w="207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4256350"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4334475" y="1780975"/>
              <a:ext cx="51775" cy="49825"/>
            </a:xfrm>
            <a:custGeom>
              <a:rect b="b" l="l" r="r" t="t"/>
              <a:pathLst>
                <a:path extrusionOk="0" h="1993" w="2071">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3787500" y="1857150"/>
              <a:ext cx="51750" cy="49800"/>
            </a:xfrm>
            <a:custGeom>
              <a:rect b="b" l="l" r="r" t="t"/>
              <a:pathLst>
                <a:path extrusionOk="0" h="1992" w="207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3865625" y="1857150"/>
              <a:ext cx="51775" cy="49800"/>
            </a:xfrm>
            <a:custGeom>
              <a:rect b="b" l="l" r="r" t="t"/>
              <a:pathLst>
                <a:path extrusionOk="0" h="1992" w="2071">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3943750" y="1857150"/>
              <a:ext cx="51775" cy="49800"/>
            </a:xfrm>
            <a:custGeom>
              <a:rect b="b" l="l" r="r" t="t"/>
              <a:pathLst>
                <a:path extrusionOk="0" h="1992" w="2071">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4021900" y="1857150"/>
              <a:ext cx="51775" cy="49800"/>
            </a:xfrm>
            <a:custGeom>
              <a:rect b="b" l="l" r="r" t="t"/>
              <a:pathLst>
                <a:path extrusionOk="0" h="1992" w="2071">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4100025" y="1857150"/>
              <a:ext cx="51775" cy="49800"/>
            </a:xfrm>
            <a:custGeom>
              <a:rect b="b" l="l" r="r" t="t"/>
              <a:pathLst>
                <a:path extrusionOk="0" h="1992" w="2071">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4178200" y="1857150"/>
              <a:ext cx="51750" cy="49800"/>
            </a:xfrm>
            <a:custGeom>
              <a:rect b="b" l="l" r="r" t="t"/>
              <a:pathLst>
                <a:path extrusionOk="0" h="1992" w="207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4256325" y="1857150"/>
              <a:ext cx="51775" cy="49800"/>
            </a:xfrm>
            <a:custGeom>
              <a:rect b="b" l="l" r="r" t="t"/>
              <a:pathLst>
                <a:path extrusionOk="0" h="1992" w="2071">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4334475" y="1857150"/>
              <a:ext cx="51775" cy="49800"/>
            </a:xfrm>
            <a:custGeom>
              <a:rect b="b" l="l" r="r" t="t"/>
              <a:pathLst>
                <a:path extrusionOk="0" h="1992" w="2071">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3787500" y="1933325"/>
              <a:ext cx="51750" cy="49825"/>
            </a:xfrm>
            <a:custGeom>
              <a:rect b="b" l="l" r="r" t="t"/>
              <a:pathLst>
                <a:path extrusionOk="0" h="1993" w="207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38656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3943750" y="1933325"/>
              <a:ext cx="51775" cy="49825"/>
            </a:xfrm>
            <a:custGeom>
              <a:rect b="b" l="l" r="r" t="t"/>
              <a:pathLst>
                <a:path extrusionOk="0" h="1993" w="2071">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4021900" y="1933325"/>
              <a:ext cx="51775" cy="49825"/>
            </a:xfrm>
            <a:custGeom>
              <a:rect b="b" l="l" r="r" t="t"/>
              <a:pathLst>
                <a:path extrusionOk="0" h="1993" w="2071">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4100025" y="1933325"/>
              <a:ext cx="51775" cy="49825"/>
            </a:xfrm>
            <a:custGeom>
              <a:rect b="b" l="l" r="r" t="t"/>
              <a:pathLst>
                <a:path extrusionOk="0" h="1993" w="2071">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4178200" y="1933325"/>
              <a:ext cx="51750" cy="49825"/>
            </a:xfrm>
            <a:custGeom>
              <a:rect b="b" l="l" r="r" t="t"/>
              <a:pathLst>
                <a:path extrusionOk="0" h="1993" w="207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42563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4334475" y="1933325"/>
              <a:ext cx="51775" cy="49825"/>
            </a:xfrm>
            <a:custGeom>
              <a:rect b="b" l="l" r="r" t="t"/>
              <a:pathLst>
                <a:path extrusionOk="0" h="1993" w="2071">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3787500" y="2009525"/>
              <a:ext cx="51750" cy="49800"/>
            </a:xfrm>
            <a:custGeom>
              <a:rect b="b" l="l" r="r" t="t"/>
              <a:pathLst>
                <a:path extrusionOk="0" h="1992" w="207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3865625" y="2009525"/>
              <a:ext cx="51775" cy="49800"/>
            </a:xfrm>
            <a:custGeom>
              <a:rect b="b" l="l" r="r" t="t"/>
              <a:pathLst>
                <a:path extrusionOk="0" h="1992" w="2071">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3943750" y="2009525"/>
              <a:ext cx="51775" cy="49800"/>
            </a:xfrm>
            <a:custGeom>
              <a:rect b="b" l="l" r="r" t="t"/>
              <a:pathLst>
                <a:path extrusionOk="0" h="1992" w="2071">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4021900" y="2009525"/>
              <a:ext cx="51775" cy="49800"/>
            </a:xfrm>
            <a:custGeom>
              <a:rect b="b" l="l" r="r" t="t"/>
              <a:pathLst>
                <a:path extrusionOk="0" h="1992" w="2071">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4100025" y="2009525"/>
              <a:ext cx="51775" cy="49800"/>
            </a:xfrm>
            <a:custGeom>
              <a:rect b="b" l="l" r="r" t="t"/>
              <a:pathLst>
                <a:path extrusionOk="0" h="1992" w="2071">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4178200" y="2009525"/>
              <a:ext cx="51750" cy="49800"/>
            </a:xfrm>
            <a:custGeom>
              <a:rect b="b" l="l" r="r" t="t"/>
              <a:pathLst>
                <a:path extrusionOk="0" h="1992" w="207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4256325" y="2009525"/>
              <a:ext cx="51775" cy="49800"/>
            </a:xfrm>
            <a:custGeom>
              <a:rect b="b" l="l" r="r" t="t"/>
              <a:pathLst>
                <a:path extrusionOk="0" h="1992" w="2071">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4334475" y="2009525"/>
              <a:ext cx="51775" cy="49800"/>
            </a:xfrm>
            <a:custGeom>
              <a:rect b="b" l="l" r="r" t="t"/>
              <a:pathLst>
                <a:path extrusionOk="0" h="1992" w="2071">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3787500" y="2085700"/>
              <a:ext cx="51750" cy="49825"/>
            </a:xfrm>
            <a:custGeom>
              <a:rect b="b" l="l" r="r" t="t"/>
              <a:pathLst>
                <a:path extrusionOk="0" h="1993" w="207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a:off x="38656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3943750" y="2085700"/>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4021900" y="2085700"/>
              <a:ext cx="51775" cy="49825"/>
            </a:xfrm>
            <a:custGeom>
              <a:rect b="b" l="l" r="r" t="t"/>
              <a:pathLst>
                <a:path extrusionOk="0" h="1993" w="2071">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4100025" y="2085700"/>
              <a:ext cx="51775" cy="49825"/>
            </a:xfrm>
            <a:custGeom>
              <a:rect b="b" l="l" r="r" t="t"/>
              <a:pathLst>
                <a:path extrusionOk="0" h="1993" w="2071">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4178200" y="2085700"/>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42563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4334475" y="2085700"/>
              <a:ext cx="51775" cy="49825"/>
            </a:xfrm>
            <a:custGeom>
              <a:rect b="b" l="l" r="r" t="t"/>
              <a:pathLst>
                <a:path extrusionOk="0" h="1993" w="2071">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1"/>
          <p:cNvGrpSpPr/>
          <p:nvPr/>
        </p:nvGrpSpPr>
        <p:grpSpPr>
          <a:xfrm>
            <a:off x="7337015" y="-438480"/>
            <a:ext cx="1165899" cy="1165899"/>
            <a:chOff x="4577450" y="2046575"/>
            <a:chExt cx="388400" cy="388400"/>
          </a:xfrm>
        </p:grpSpPr>
        <p:sp>
          <p:nvSpPr>
            <p:cNvPr id="361" name="Google Shape;361;p11"/>
            <p:cNvSpPr/>
            <p:nvPr/>
          </p:nvSpPr>
          <p:spPr>
            <a:xfrm>
              <a:off x="4577450" y="2046575"/>
              <a:ext cx="77300" cy="77300"/>
            </a:xfrm>
            <a:custGeom>
              <a:rect b="b" l="l" r="r" t="t"/>
              <a:pathLst>
                <a:path extrusionOk="0" h="3092" w="3092">
                  <a:moveTo>
                    <a:pt x="1410" y="1"/>
                  </a:moveTo>
                  <a:lnTo>
                    <a:pt x="1" y="1410"/>
                  </a:lnTo>
                  <a:lnTo>
                    <a:pt x="1" y="3092"/>
                  </a:lnTo>
                  <a:lnTo>
                    <a:pt x="30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4577450" y="2046575"/>
              <a:ext cx="143725" cy="143750"/>
            </a:xfrm>
            <a:custGeom>
              <a:rect b="b" l="l" r="r" t="t"/>
              <a:pathLst>
                <a:path extrusionOk="0" h="5750" w="5749">
                  <a:moveTo>
                    <a:pt x="4067" y="1"/>
                  </a:moveTo>
                  <a:lnTo>
                    <a:pt x="1" y="4066"/>
                  </a:lnTo>
                  <a:lnTo>
                    <a:pt x="1" y="5749"/>
                  </a:lnTo>
                  <a:lnTo>
                    <a:pt x="5749"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4577450" y="2046575"/>
              <a:ext cx="210175" cy="210150"/>
            </a:xfrm>
            <a:custGeom>
              <a:rect b="b" l="l" r="r" t="t"/>
              <a:pathLst>
                <a:path extrusionOk="0" h="8406" w="8407">
                  <a:moveTo>
                    <a:pt x="6724" y="1"/>
                  </a:moveTo>
                  <a:lnTo>
                    <a:pt x="1" y="6723"/>
                  </a:lnTo>
                  <a:lnTo>
                    <a:pt x="1" y="8405"/>
                  </a:lnTo>
                  <a:lnTo>
                    <a:pt x="8406"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a:off x="4577450" y="2046575"/>
              <a:ext cx="276575" cy="276575"/>
            </a:xfrm>
            <a:custGeom>
              <a:rect b="b" l="l" r="r" t="t"/>
              <a:pathLst>
                <a:path extrusionOk="0" h="11063" w="11063">
                  <a:moveTo>
                    <a:pt x="9381" y="1"/>
                  </a:moveTo>
                  <a:lnTo>
                    <a:pt x="1" y="9381"/>
                  </a:lnTo>
                  <a:lnTo>
                    <a:pt x="1" y="11063"/>
                  </a:lnTo>
                  <a:lnTo>
                    <a:pt x="1106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p:nvPr/>
          </p:nvSpPr>
          <p:spPr>
            <a:xfrm>
              <a:off x="4577450" y="2046575"/>
              <a:ext cx="343000" cy="343000"/>
            </a:xfrm>
            <a:custGeom>
              <a:rect b="b" l="l" r="r" t="t"/>
              <a:pathLst>
                <a:path extrusionOk="0" h="13720" w="13720">
                  <a:moveTo>
                    <a:pt x="12038" y="1"/>
                  </a:moveTo>
                  <a:lnTo>
                    <a:pt x="1" y="12037"/>
                  </a:lnTo>
                  <a:lnTo>
                    <a:pt x="1" y="13720"/>
                  </a:lnTo>
                  <a:lnTo>
                    <a:pt x="13720"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4577450" y="2046575"/>
              <a:ext cx="388400" cy="388400"/>
            </a:xfrm>
            <a:custGeom>
              <a:rect b="b" l="l" r="r" t="t"/>
              <a:pathLst>
                <a:path extrusionOk="0" h="15536" w="15536">
                  <a:moveTo>
                    <a:pt x="14695" y="1"/>
                  </a:moveTo>
                  <a:lnTo>
                    <a:pt x="1" y="14694"/>
                  </a:lnTo>
                  <a:lnTo>
                    <a:pt x="1" y="15536"/>
                  </a:lnTo>
                  <a:lnTo>
                    <a:pt x="841" y="15536"/>
                  </a:lnTo>
                  <a:lnTo>
                    <a:pt x="15535" y="841"/>
                  </a:lnTo>
                  <a:lnTo>
                    <a:pt x="15535"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4622850" y="2091975"/>
              <a:ext cx="343000" cy="343000"/>
            </a:xfrm>
            <a:custGeom>
              <a:rect b="b" l="l" r="r" t="t"/>
              <a:pathLst>
                <a:path extrusionOk="0" h="13720" w="13720">
                  <a:moveTo>
                    <a:pt x="13719" y="1"/>
                  </a:moveTo>
                  <a:lnTo>
                    <a:pt x="1" y="13720"/>
                  </a:lnTo>
                  <a:lnTo>
                    <a:pt x="1682" y="13720"/>
                  </a:lnTo>
                  <a:lnTo>
                    <a:pt x="13719" y="1683"/>
                  </a:lnTo>
                  <a:lnTo>
                    <a:pt x="13719"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a:off x="4689275" y="2158400"/>
              <a:ext cx="276575" cy="276575"/>
            </a:xfrm>
            <a:custGeom>
              <a:rect b="b" l="l" r="r" t="t"/>
              <a:pathLst>
                <a:path extrusionOk="0" h="11063" w="11063">
                  <a:moveTo>
                    <a:pt x="11062" y="0"/>
                  </a:moveTo>
                  <a:lnTo>
                    <a:pt x="1" y="11063"/>
                  </a:lnTo>
                  <a:lnTo>
                    <a:pt x="1683" y="11063"/>
                  </a:lnTo>
                  <a:lnTo>
                    <a:pt x="11062" y="1683"/>
                  </a:lnTo>
                  <a:lnTo>
                    <a:pt x="11062"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a:off x="4755700" y="2224825"/>
              <a:ext cx="210150" cy="210150"/>
            </a:xfrm>
            <a:custGeom>
              <a:rect b="b" l="l" r="r" t="t"/>
              <a:pathLst>
                <a:path extrusionOk="0" h="8406" w="8406">
                  <a:moveTo>
                    <a:pt x="8405" y="0"/>
                  </a:moveTo>
                  <a:lnTo>
                    <a:pt x="0" y="8406"/>
                  </a:lnTo>
                  <a:lnTo>
                    <a:pt x="1682" y="8406"/>
                  </a:lnTo>
                  <a:lnTo>
                    <a:pt x="8405" y="1682"/>
                  </a:lnTo>
                  <a:lnTo>
                    <a:pt x="8405"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a:off x="4822125" y="2291250"/>
              <a:ext cx="143725" cy="143725"/>
            </a:xfrm>
            <a:custGeom>
              <a:rect b="b" l="l" r="r" t="t"/>
              <a:pathLst>
                <a:path extrusionOk="0" h="5749" w="5749">
                  <a:moveTo>
                    <a:pt x="5748" y="1"/>
                  </a:moveTo>
                  <a:lnTo>
                    <a:pt x="0" y="5749"/>
                  </a:lnTo>
                  <a:lnTo>
                    <a:pt x="1682" y="5749"/>
                  </a:lnTo>
                  <a:lnTo>
                    <a:pt x="5748" y="1682"/>
                  </a:lnTo>
                  <a:lnTo>
                    <a:pt x="5748"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a:off x="4888550" y="2357650"/>
              <a:ext cx="77300" cy="77325"/>
            </a:xfrm>
            <a:custGeom>
              <a:rect b="b" l="l" r="r" t="t"/>
              <a:pathLst>
                <a:path extrusionOk="0" h="3093" w="3092">
                  <a:moveTo>
                    <a:pt x="3091" y="1"/>
                  </a:moveTo>
                  <a:lnTo>
                    <a:pt x="1" y="3093"/>
                  </a:lnTo>
                  <a:lnTo>
                    <a:pt x="1682" y="3093"/>
                  </a:lnTo>
                  <a:lnTo>
                    <a:pt x="3091" y="1683"/>
                  </a:lnTo>
                  <a:lnTo>
                    <a:pt x="30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11"/>
          <p:cNvSpPr txBox="1"/>
          <p:nvPr>
            <p:ph hasCustomPrompt="1" type="title"/>
          </p:nvPr>
        </p:nvSpPr>
        <p:spPr>
          <a:xfrm>
            <a:off x="1632000" y="1696850"/>
            <a:ext cx="5880000" cy="13008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73" name="Google Shape;373;p11"/>
          <p:cNvSpPr txBox="1"/>
          <p:nvPr>
            <p:ph idx="1" type="body"/>
          </p:nvPr>
        </p:nvSpPr>
        <p:spPr>
          <a:xfrm>
            <a:off x="2051850" y="3072575"/>
            <a:ext cx="50403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400"/>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74" name="Shape 3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ONE_COLUMN_TEXT_1">
    <p:spTree>
      <p:nvGrpSpPr>
        <p:cNvPr id="375" name="Shape 375"/>
        <p:cNvGrpSpPr/>
        <p:nvPr/>
      </p:nvGrpSpPr>
      <p:grpSpPr>
        <a:xfrm>
          <a:off x="0" y="0"/>
          <a:ext cx="0" cy="0"/>
          <a:chOff x="0" y="0"/>
          <a:chExt cx="0" cy="0"/>
        </a:xfrm>
      </p:grpSpPr>
      <p:sp>
        <p:nvSpPr>
          <p:cNvPr id="376" name="Google Shape;376;p13"/>
          <p:cNvSpPr txBox="1"/>
          <p:nvPr>
            <p:ph idx="1" type="body"/>
          </p:nvPr>
        </p:nvSpPr>
        <p:spPr>
          <a:xfrm>
            <a:off x="760825" y="626400"/>
            <a:ext cx="6999900" cy="3535200"/>
          </a:xfrm>
          <a:prstGeom prst="rect">
            <a:avLst/>
          </a:prstGeom>
        </p:spPr>
        <p:txBody>
          <a:bodyPr anchorCtr="0" anchor="t" bIns="91425" lIns="91425" spcFirstLastPara="1" rIns="91425" wrap="square" tIns="91425">
            <a:noAutofit/>
          </a:bodyPr>
          <a:lstStyle>
            <a:lvl1pPr indent="-307975" lvl="0" marL="457200" rtl="0">
              <a:spcBef>
                <a:spcPts val="0"/>
              </a:spcBef>
              <a:spcAft>
                <a:spcPts val="0"/>
              </a:spcAft>
              <a:buSzPts val="1250"/>
              <a:buChar char="●"/>
              <a:defRPr sz="1250"/>
            </a:lvl1pPr>
            <a:lvl2pPr indent="-307975" lvl="1" marL="914400" rtl="0">
              <a:spcBef>
                <a:spcPts val="1600"/>
              </a:spcBef>
              <a:spcAft>
                <a:spcPts val="0"/>
              </a:spcAft>
              <a:buSzPts val="1250"/>
              <a:buChar char="○"/>
              <a:defRPr sz="1250"/>
            </a:lvl2pPr>
            <a:lvl3pPr indent="-307975" lvl="2" marL="1371600" rtl="0">
              <a:spcBef>
                <a:spcPts val="1600"/>
              </a:spcBef>
              <a:spcAft>
                <a:spcPts val="0"/>
              </a:spcAft>
              <a:buSzPts val="1250"/>
              <a:buChar char="■"/>
              <a:defRPr sz="1250"/>
            </a:lvl3pPr>
            <a:lvl4pPr indent="-307975" lvl="3" marL="1828800" rtl="0">
              <a:spcBef>
                <a:spcPts val="1600"/>
              </a:spcBef>
              <a:spcAft>
                <a:spcPts val="0"/>
              </a:spcAft>
              <a:buSzPts val="1250"/>
              <a:buChar char="●"/>
              <a:defRPr sz="1250"/>
            </a:lvl4pPr>
            <a:lvl5pPr indent="-307975" lvl="4" marL="2286000" rtl="0">
              <a:spcBef>
                <a:spcPts val="1600"/>
              </a:spcBef>
              <a:spcAft>
                <a:spcPts val="0"/>
              </a:spcAft>
              <a:buSzPts val="1250"/>
              <a:buChar char="○"/>
              <a:defRPr sz="1250"/>
            </a:lvl5pPr>
            <a:lvl6pPr indent="-307975" lvl="5" marL="2743200" rtl="0">
              <a:spcBef>
                <a:spcPts val="1600"/>
              </a:spcBef>
              <a:spcAft>
                <a:spcPts val="0"/>
              </a:spcAft>
              <a:buSzPts val="1250"/>
              <a:buChar char="■"/>
              <a:defRPr sz="1250"/>
            </a:lvl6pPr>
            <a:lvl7pPr indent="-307975" lvl="6" marL="3200400" rtl="0">
              <a:spcBef>
                <a:spcPts val="1600"/>
              </a:spcBef>
              <a:spcAft>
                <a:spcPts val="0"/>
              </a:spcAft>
              <a:buSzPts val="1250"/>
              <a:buChar char="●"/>
              <a:defRPr sz="1250"/>
            </a:lvl7pPr>
            <a:lvl8pPr indent="-307975" lvl="7" marL="3657600" rtl="0">
              <a:spcBef>
                <a:spcPts val="1600"/>
              </a:spcBef>
              <a:spcAft>
                <a:spcPts val="0"/>
              </a:spcAft>
              <a:buSzPts val="1250"/>
              <a:buChar char="○"/>
              <a:defRPr sz="1250"/>
            </a:lvl8pPr>
            <a:lvl9pPr indent="-307975" lvl="8" marL="4114800" rtl="0">
              <a:spcBef>
                <a:spcPts val="1600"/>
              </a:spcBef>
              <a:spcAft>
                <a:spcPts val="1600"/>
              </a:spcAft>
              <a:buSzPts val="1250"/>
              <a:buChar char="■"/>
              <a:defRPr sz="1250"/>
            </a:lvl9pPr>
          </a:lstStyle>
          <a:p/>
        </p:txBody>
      </p:sp>
      <p:sp>
        <p:nvSpPr>
          <p:cNvPr id="377" name="Google Shape;377;p13"/>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378" name="Google Shape;378;p13"/>
          <p:cNvGrpSpPr/>
          <p:nvPr/>
        </p:nvGrpSpPr>
        <p:grpSpPr>
          <a:xfrm>
            <a:off x="8448738" y="4410575"/>
            <a:ext cx="229075" cy="1063850"/>
            <a:chOff x="6963625" y="2302750"/>
            <a:chExt cx="229075" cy="1063850"/>
          </a:xfrm>
        </p:grpSpPr>
        <p:sp>
          <p:nvSpPr>
            <p:cNvPr id="379" name="Google Shape;379;p13"/>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389" name="Shape 389"/>
        <p:cNvGrpSpPr/>
        <p:nvPr/>
      </p:nvGrpSpPr>
      <p:grpSpPr>
        <a:xfrm>
          <a:off x="0" y="0"/>
          <a:ext cx="0" cy="0"/>
          <a:chOff x="0" y="0"/>
          <a:chExt cx="0" cy="0"/>
        </a:xfrm>
      </p:grpSpPr>
      <p:sp>
        <p:nvSpPr>
          <p:cNvPr id="390" name="Google Shape;390;p14"/>
          <p:cNvSpPr txBox="1"/>
          <p:nvPr>
            <p:ph hasCustomPrompt="1" type="title"/>
          </p:nvPr>
        </p:nvSpPr>
        <p:spPr>
          <a:xfrm>
            <a:off x="1868075" y="573561"/>
            <a:ext cx="2084100" cy="93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6000"/>
              <a:buNone/>
              <a:defRPr sz="6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91" name="Google Shape;391;p14"/>
          <p:cNvSpPr txBox="1"/>
          <p:nvPr>
            <p:ph idx="2"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392" name="Google Shape;392;p14"/>
          <p:cNvGrpSpPr/>
          <p:nvPr/>
        </p:nvGrpSpPr>
        <p:grpSpPr>
          <a:xfrm>
            <a:off x="8448738" y="4410575"/>
            <a:ext cx="229075" cy="1063850"/>
            <a:chOff x="6963625" y="2302750"/>
            <a:chExt cx="229075" cy="1063850"/>
          </a:xfrm>
        </p:grpSpPr>
        <p:sp>
          <p:nvSpPr>
            <p:cNvPr id="393" name="Google Shape;393;p14"/>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14"/>
          <p:cNvSpPr txBox="1"/>
          <p:nvPr>
            <p:ph idx="3" type="title"/>
          </p:nvPr>
        </p:nvSpPr>
        <p:spPr>
          <a:xfrm>
            <a:off x="1895525" y="1125468"/>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04" name="Google Shape;404;p14"/>
          <p:cNvSpPr txBox="1"/>
          <p:nvPr>
            <p:ph idx="1" type="subTitle"/>
          </p:nvPr>
        </p:nvSpPr>
        <p:spPr>
          <a:xfrm>
            <a:off x="1895525" y="1843336"/>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5" name="Google Shape;405;p14"/>
          <p:cNvSpPr txBox="1"/>
          <p:nvPr>
            <p:ph hasCustomPrompt="1" idx="4" type="title"/>
          </p:nvPr>
        </p:nvSpPr>
        <p:spPr>
          <a:xfrm>
            <a:off x="4387325" y="573561"/>
            <a:ext cx="2084100" cy="93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6000"/>
              <a:buNone/>
              <a:defRPr sz="6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06" name="Google Shape;406;p14"/>
          <p:cNvSpPr txBox="1"/>
          <p:nvPr>
            <p:ph idx="5" type="title"/>
          </p:nvPr>
        </p:nvSpPr>
        <p:spPr>
          <a:xfrm>
            <a:off x="4414775" y="1125468"/>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07" name="Google Shape;407;p14"/>
          <p:cNvSpPr txBox="1"/>
          <p:nvPr>
            <p:ph idx="6" type="subTitle"/>
          </p:nvPr>
        </p:nvSpPr>
        <p:spPr>
          <a:xfrm>
            <a:off x="4414775" y="1843336"/>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8" name="Google Shape;408;p14"/>
          <p:cNvSpPr txBox="1"/>
          <p:nvPr>
            <p:ph hasCustomPrompt="1" idx="7" type="title"/>
          </p:nvPr>
        </p:nvSpPr>
        <p:spPr>
          <a:xfrm>
            <a:off x="1868075" y="2787617"/>
            <a:ext cx="2084100" cy="93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6000"/>
              <a:buNone/>
              <a:defRPr sz="6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09" name="Google Shape;409;p14"/>
          <p:cNvSpPr txBox="1"/>
          <p:nvPr>
            <p:ph idx="8" type="title"/>
          </p:nvPr>
        </p:nvSpPr>
        <p:spPr>
          <a:xfrm>
            <a:off x="1895525" y="3339523"/>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10" name="Google Shape;410;p14"/>
          <p:cNvSpPr txBox="1"/>
          <p:nvPr>
            <p:ph idx="9" type="subTitle"/>
          </p:nvPr>
        </p:nvSpPr>
        <p:spPr>
          <a:xfrm>
            <a:off x="1895525" y="4057392"/>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11" name="Google Shape;411;p14"/>
          <p:cNvSpPr txBox="1"/>
          <p:nvPr>
            <p:ph hasCustomPrompt="1" idx="13" type="title"/>
          </p:nvPr>
        </p:nvSpPr>
        <p:spPr>
          <a:xfrm>
            <a:off x="4387325" y="2792904"/>
            <a:ext cx="2084100" cy="93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6000"/>
              <a:buNone/>
              <a:defRPr sz="6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12" name="Google Shape;412;p14"/>
          <p:cNvSpPr txBox="1"/>
          <p:nvPr>
            <p:ph idx="14" type="title"/>
          </p:nvPr>
        </p:nvSpPr>
        <p:spPr>
          <a:xfrm>
            <a:off x="4414775" y="3339523"/>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13" name="Google Shape;413;p14"/>
          <p:cNvSpPr txBox="1"/>
          <p:nvPr>
            <p:ph idx="15" type="subTitle"/>
          </p:nvPr>
        </p:nvSpPr>
        <p:spPr>
          <a:xfrm>
            <a:off x="4414775" y="4057392"/>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414" name="Google Shape;414;p14"/>
          <p:cNvGrpSpPr/>
          <p:nvPr/>
        </p:nvGrpSpPr>
        <p:grpSpPr>
          <a:xfrm>
            <a:off x="-1506120" y="477917"/>
            <a:ext cx="2628932" cy="1556794"/>
            <a:chOff x="3787500" y="1780975"/>
            <a:chExt cx="598750" cy="354550"/>
          </a:xfrm>
        </p:grpSpPr>
        <p:sp>
          <p:nvSpPr>
            <p:cNvPr id="415" name="Google Shape;415;p14"/>
            <p:cNvSpPr/>
            <p:nvPr/>
          </p:nvSpPr>
          <p:spPr>
            <a:xfrm>
              <a:off x="3787500" y="1780975"/>
              <a:ext cx="51750" cy="49825"/>
            </a:xfrm>
            <a:custGeom>
              <a:rect b="b" l="l" r="r" t="t"/>
              <a:pathLst>
                <a:path extrusionOk="0" h="1993" w="207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3865625" y="1780975"/>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3943775"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4021900" y="1780975"/>
              <a:ext cx="51775" cy="49825"/>
            </a:xfrm>
            <a:custGeom>
              <a:rect b="b" l="l" r="r" t="t"/>
              <a:pathLst>
                <a:path extrusionOk="0" h="1993" w="2071">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4100050" y="1780975"/>
              <a:ext cx="51750" cy="49825"/>
            </a:xfrm>
            <a:custGeom>
              <a:rect b="b" l="l" r="r" t="t"/>
              <a:pathLst>
                <a:path extrusionOk="0" h="1993" w="207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4178200" y="1780975"/>
              <a:ext cx="51750" cy="49825"/>
            </a:xfrm>
            <a:custGeom>
              <a:rect b="b" l="l" r="r" t="t"/>
              <a:pathLst>
                <a:path extrusionOk="0" h="1993" w="207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4256350"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4334475" y="1780975"/>
              <a:ext cx="51775" cy="49825"/>
            </a:xfrm>
            <a:custGeom>
              <a:rect b="b" l="l" r="r" t="t"/>
              <a:pathLst>
                <a:path extrusionOk="0" h="1993" w="2071">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3787500" y="1857150"/>
              <a:ext cx="51750" cy="49800"/>
            </a:xfrm>
            <a:custGeom>
              <a:rect b="b" l="l" r="r" t="t"/>
              <a:pathLst>
                <a:path extrusionOk="0" h="1992" w="207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3865625" y="1857150"/>
              <a:ext cx="51775" cy="49800"/>
            </a:xfrm>
            <a:custGeom>
              <a:rect b="b" l="l" r="r" t="t"/>
              <a:pathLst>
                <a:path extrusionOk="0" h="1992" w="2071">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3943750" y="1857150"/>
              <a:ext cx="51775" cy="49800"/>
            </a:xfrm>
            <a:custGeom>
              <a:rect b="b" l="l" r="r" t="t"/>
              <a:pathLst>
                <a:path extrusionOk="0" h="1992" w="2071">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4021900" y="1857150"/>
              <a:ext cx="51775" cy="49800"/>
            </a:xfrm>
            <a:custGeom>
              <a:rect b="b" l="l" r="r" t="t"/>
              <a:pathLst>
                <a:path extrusionOk="0" h="1992" w="2071">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a:off x="4100025" y="1857150"/>
              <a:ext cx="51775" cy="49800"/>
            </a:xfrm>
            <a:custGeom>
              <a:rect b="b" l="l" r="r" t="t"/>
              <a:pathLst>
                <a:path extrusionOk="0" h="1992" w="2071">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4178200" y="1857150"/>
              <a:ext cx="51750" cy="49800"/>
            </a:xfrm>
            <a:custGeom>
              <a:rect b="b" l="l" r="r" t="t"/>
              <a:pathLst>
                <a:path extrusionOk="0" h="1992" w="207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4256325" y="1857150"/>
              <a:ext cx="51775" cy="49800"/>
            </a:xfrm>
            <a:custGeom>
              <a:rect b="b" l="l" r="r" t="t"/>
              <a:pathLst>
                <a:path extrusionOk="0" h="1992" w="2071">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4334475" y="1857150"/>
              <a:ext cx="51775" cy="49800"/>
            </a:xfrm>
            <a:custGeom>
              <a:rect b="b" l="l" r="r" t="t"/>
              <a:pathLst>
                <a:path extrusionOk="0" h="1992" w="2071">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3787500" y="1933325"/>
              <a:ext cx="51750" cy="49825"/>
            </a:xfrm>
            <a:custGeom>
              <a:rect b="b" l="l" r="r" t="t"/>
              <a:pathLst>
                <a:path extrusionOk="0" h="1993" w="207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38656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3943750" y="1933325"/>
              <a:ext cx="51775" cy="49825"/>
            </a:xfrm>
            <a:custGeom>
              <a:rect b="b" l="l" r="r" t="t"/>
              <a:pathLst>
                <a:path extrusionOk="0" h="1993" w="2071">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4021900" y="1933325"/>
              <a:ext cx="51775" cy="49825"/>
            </a:xfrm>
            <a:custGeom>
              <a:rect b="b" l="l" r="r" t="t"/>
              <a:pathLst>
                <a:path extrusionOk="0" h="1993" w="2071">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4100025" y="1933325"/>
              <a:ext cx="51775" cy="49825"/>
            </a:xfrm>
            <a:custGeom>
              <a:rect b="b" l="l" r="r" t="t"/>
              <a:pathLst>
                <a:path extrusionOk="0" h="1993" w="2071">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
            <p:cNvSpPr/>
            <p:nvPr/>
          </p:nvSpPr>
          <p:spPr>
            <a:xfrm>
              <a:off x="4178200" y="1933325"/>
              <a:ext cx="51750" cy="49825"/>
            </a:xfrm>
            <a:custGeom>
              <a:rect b="b" l="l" r="r" t="t"/>
              <a:pathLst>
                <a:path extrusionOk="0" h="1993" w="207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42563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4334475" y="1933325"/>
              <a:ext cx="51775" cy="49825"/>
            </a:xfrm>
            <a:custGeom>
              <a:rect b="b" l="l" r="r" t="t"/>
              <a:pathLst>
                <a:path extrusionOk="0" h="1993" w="2071">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3787500" y="2009525"/>
              <a:ext cx="51750" cy="49800"/>
            </a:xfrm>
            <a:custGeom>
              <a:rect b="b" l="l" r="r" t="t"/>
              <a:pathLst>
                <a:path extrusionOk="0" h="1992" w="207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3865625" y="2009525"/>
              <a:ext cx="51775" cy="49800"/>
            </a:xfrm>
            <a:custGeom>
              <a:rect b="b" l="l" r="r" t="t"/>
              <a:pathLst>
                <a:path extrusionOk="0" h="1992" w="2071">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3943750" y="2009525"/>
              <a:ext cx="51775" cy="49800"/>
            </a:xfrm>
            <a:custGeom>
              <a:rect b="b" l="l" r="r" t="t"/>
              <a:pathLst>
                <a:path extrusionOk="0" h="1992" w="2071">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4021900" y="2009525"/>
              <a:ext cx="51775" cy="49800"/>
            </a:xfrm>
            <a:custGeom>
              <a:rect b="b" l="l" r="r" t="t"/>
              <a:pathLst>
                <a:path extrusionOk="0" h="1992" w="2071">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4100025" y="2009525"/>
              <a:ext cx="51775" cy="49800"/>
            </a:xfrm>
            <a:custGeom>
              <a:rect b="b" l="l" r="r" t="t"/>
              <a:pathLst>
                <a:path extrusionOk="0" h="1992" w="2071">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4178200" y="2009525"/>
              <a:ext cx="51750" cy="49800"/>
            </a:xfrm>
            <a:custGeom>
              <a:rect b="b" l="l" r="r" t="t"/>
              <a:pathLst>
                <a:path extrusionOk="0" h="1992" w="207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4256325" y="2009525"/>
              <a:ext cx="51775" cy="49800"/>
            </a:xfrm>
            <a:custGeom>
              <a:rect b="b" l="l" r="r" t="t"/>
              <a:pathLst>
                <a:path extrusionOk="0" h="1992" w="2071">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4334475" y="2009525"/>
              <a:ext cx="51775" cy="49800"/>
            </a:xfrm>
            <a:custGeom>
              <a:rect b="b" l="l" r="r" t="t"/>
              <a:pathLst>
                <a:path extrusionOk="0" h="1992" w="2071">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3787500" y="2085700"/>
              <a:ext cx="51750" cy="49825"/>
            </a:xfrm>
            <a:custGeom>
              <a:rect b="b" l="l" r="r" t="t"/>
              <a:pathLst>
                <a:path extrusionOk="0" h="1993" w="207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38656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3943750" y="2085700"/>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
            <p:cNvSpPr/>
            <p:nvPr/>
          </p:nvSpPr>
          <p:spPr>
            <a:xfrm>
              <a:off x="4021900" y="2085700"/>
              <a:ext cx="51775" cy="49825"/>
            </a:xfrm>
            <a:custGeom>
              <a:rect b="b" l="l" r="r" t="t"/>
              <a:pathLst>
                <a:path extrusionOk="0" h="1993" w="2071">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4100025" y="2085700"/>
              <a:ext cx="51775" cy="49825"/>
            </a:xfrm>
            <a:custGeom>
              <a:rect b="b" l="l" r="r" t="t"/>
              <a:pathLst>
                <a:path extrusionOk="0" h="1993" w="2071">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4178200" y="2085700"/>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42563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4334475" y="2085700"/>
              <a:ext cx="51775" cy="49825"/>
            </a:xfrm>
            <a:custGeom>
              <a:rect b="b" l="l" r="r" t="t"/>
              <a:pathLst>
                <a:path extrusionOk="0" h="1993" w="2071">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14"/>
          <p:cNvGrpSpPr/>
          <p:nvPr/>
        </p:nvGrpSpPr>
        <p:grpSpPr>
          <a:xfrm>
            <a:off x="7337015" y="-438480"/>
            <a:ext cx="1165899" cy="1165899"/>
            <a:chOff x="4577450" y="2046575"/>
            <a:chExt cx="388400" cy="388400"/>
          </a:xfrm>
        </p:grpSpPr>
        <p:sp>
          <p:nvSpPr>
            <p:cNvPr id="456" name="Google Shape;456;p14"/>
            <p:cNvSpPr/>
            <p:nvPr/>
          </p:nvSpPr>
          <p:spPr>
            <a:xfrm>
              <a:off x="4577450" y="2046575"/>
              <a:ext cx="77300" cy="77300"/>
            </a:xfrm>
            <a:custGeom>
              <a:rect b="b" l="l" r="r" t="t"/>
              <a:pathLst>
                <a:path extrusionOk="0" h="3092" w="3092">
                  <a:moveTo>
                    <a:pt x="1410" y="1"/>
                  </a:moveTo>
                  <a:lnTo>
                    <a:pt x="1" y="1410"/>
                  </a:lnTo>
                  <a:lnTo>
                    <a:pt x="1" y="3092"/>
                  </a:lnTo>
                  <a:lnTo>
                    <a:pt x="30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4577450" y="2046575"/>
              <a:ext cx="143725" cy="143750"/>
            </a:xfrm>
            <a:custGeom>
              <a:rect b="b" l="l" r="r" t="t"/>
              <a:pathLst>
                <a:path extrusionOk="0" h="5750" w="5749">
                  <a:moveTo>
                    <a:pt x="4067" y="1"/>
                  </a:moveTo>
                  <a:lnTo>
                    <a:pt x="1" y="4066"/>
                  </a:lnTo>
                  <a:lnTo>
                    <a:pt x="1" y="5749"/>
                  </a:lnTo>
                  <a:lnTo>
                    <a:pt x="5749"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4577450" y="2046575"/>
              <a:ext cx="210175" cy="210150"/>
            </a:xfrm>
            <a:custGeom>
              <a:rect b="b" l="l" r="r" t="t"/>
              <a:pathLst>
                <a:path extrusionOk="0" h="8406" w="8407">
                  <a:moveTo>
                    <a:pt x="6724" y="1"/>
                  </a:moveTo>
                  <a:lnTo>
                    <a:pt x="1" y="6723"/>
                  </a:lnTo>
                  <a:lnTo>
                    <a:pt x="1" y="8405"/>
                  </a:lnTo>
                  <a:lnTo>
                    <a:pt x="8406"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4577450" y="2046575"/>
              <a:ext cx="276575" cy="276575"/>
            </a:xfrm>
            <a:custGeom>
              <a:rect b="b" l="l" r="r" t="t"/>
              <a:pathLst>
                <a:path extrusionOk="0" h="11063" w="11063">
                  <a:moveTo>
                    <a:pt x="9381" y="1"/>
                  </a:moveTo>
                  <a:lnTo>
                    <a:pt x="1" y="9381"/>
                  </a:lnTo>
                  <a:lnTo>
                    <a:pt x="1" y="11063"/>
                  </a:lnTo>
                  <a:lnTo>
                    <a:pt x="1106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4577450" y="2046575"/>
              <a:ext cx="343000" cy="343000"/>
            </a:xfrm>
            <a:custGeom>
              <a:rect b="b" l="l" r="r" t="t"/>
              <a:pathLst>
                <a:path extrusionOk="0" h="13720" w="13720">
                  <a:moveTo>
                    <a:pt x="12038" y="1"/>
                  </a:moveTo>
                  <a:lnTo>
                    <a:pt x="1" y="12037"/>
                  </a:lnTo>
                  <a:lnTo>
                    <a:pt x="1" y="13720"/>
                  </a:lnTo>
                  <a:lnTo>
                    <a:pt x="13720"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4577450" y="2046575"/>
              <a:ext cx="388400" cy="388400"/>
            </a:xfrm>
            <a:custGeom>
              <a:rect b="b" l="l" r="r" t="t"/>
              <a:pathLst>
                <a:path extrusionOk="0" h="15536" w="15536">
                  <a:moveTo>
                    <a:pt x="14695" y="1"/>
                  </a:moveTo>
                  <a:lnTo>
                    <a:pt x="1" y="14694"/>
                  </a:lnTo>
                  <a:lnTo>
                    <a:pt x="1" y="15536"/>
                  </a:lnTo>
                  <a:lnTo>
                    <a:pt x="841" y="15536"/>
                  </a:lnTo>
                  <a:lnTo>
                    <a:pt x="15535" y="841"/>
                  </a:lnTo>
                  <a:lnTo>
                    <a:pt x="15535"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4622850" y="2091975"/>
              <a:ext cx="343000" cy="343000"/>
            </a:xfrm>
            <a:custGeom>
              <a:rect b="b" l="l" r="r" t="t"/>
              <a:pathLst>
                <a:path extrusionOk="0" h="13720" w="13720">
                  <a:moveTo>
                    <a:pt x="13719" y="1"/>
                  </a:moveTo>
                  <a:lnTo>
                    <a:pt x="1" y="13720"/>
                  </a:lnTo>
                  <a:lnTo>
                    <a:pt x="1682" y="13720"/>
                  </a:lnTo>
                  <a:lnTo>
                    <a:pt x="13719" y="1683"/>
                  </a:lnTo>
                  <a:lnTo>
                    <a:pt x="13719"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4689275" y="2158400"/>
              <a:ext cx="276575" cy="276575"/>
            </a:xfrm>
            <a:custGeom>
              <a:rect b="b" l="l" r="r" t="t"/>
              <a:pathLst>
                <a:path extrusionOk="0" h="11063" w="11063">
                  <a:moveTo>
                    <a:pt x="11062" y="0"/>
                  </a:moveTo>
                  <a:lnTo>
                    <a:pt x="1" y="11063"/>
                  </a:lnTo>
                  <a:lnTo>
                    <a:pt x="1683" y="11063"/>
                  </a:lnTo>
                  <a:lnTo>
                    <a:pt x="11062" y="1683"/>
                  </a:lnTo>
                  <a:lnTo>
                    <a:pt x="11062"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4755700" y="2224825"/>
              <a:ext cx="210150" cy="210150"/>
            </a:xfrm>
            <a:custGeom>
              <a:rect b="b" l="l" r="r" t="t"/>
              <a:pathLst>
                <a:path extrusionOk="0" h="8406" w="8406">
                  <a:moveTo>
                    <a:pt x="8405" y="0"/>
                  </a:moveTo>
                  <a:lnTo>
                    <a:pt x="0" y="8406"/>
                  </a:lnTo>
                  <a:lnTo>
                    <a:pt x="1682" y="8406"/>
                  </a:lnTo>
                  <a:lnTo>
                    <a:pt x="8405" y="1682"/>
                  </a:lnTo>
                  <a:lnTo>
                    <a:pt x="8405"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4822125" y="2291250"/>
              <a:ext cx="143725" cy="143725"/>
            </a:xfrm>
            <a:custGeom>
              <a:rect b="b" l="l" r="r" t="t"/>
              <a:pathLst>
                <a:path extrusionOk="0" h="5749" w="5749">
                  <a:moveTo>
                    <a:pt x="5748" y="1"/>
                  </a:moveTo>
                  <a:lnTo>
                    <a:pt x="0" y="5749"/>
                  </a:lnTo>
                  <a:lnTo>
                    <a:pt x="1682" y="5749"/>
                  </a:lnTo>
                  <a:lnTo>
                    <a:pt x="5748" y="1682"/>
                  </a:lnTo>
                  <a:lnTo>
                    <a:pt x="5748"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4888550" y="2357650"/>
              <a:ext cx="77300" cy="77325"/>
            </a:xfrm>
            <a:custGeom>
              <a:rect b="b" l="l" r="r" t="t"/>
              <a:pathLst>
                <a:path extrusionOk="0" h="3093" w="3092">
                  <a:moveTo>
                    <a:pt x="3091" y="1"/>
                  </a:moveTo>
                  <a:lnTo>
                    <a:pt x="1" y="3093"/>
                  </a:lnTo>
                  <a:lnTo>
                    <a:pt x="1682" y="3093"/>
                  </a:lnTo>
                  <a:lnTo>
                    <a:pt x="3091" y="1683"/>
                  </a:lnTo>
                  <a:lnTo>
                    <a:pt x="30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ITLE_AND_BODY_1_1">
    <p:spTree>
      <p:nvGrpSpPr>
        <p:cNvPr id="467" name="Shape 467"/>
        <p:cNvGrpSpPr/>
        <p:nvPr/>
      </p:nvGrpSpPr>
      <p:grpSpPr>
        <a:xfrm>
          <a:off x="0" y="0"/>
          <a:ext cx="0" cy="0"/>
          <a:chOff x="0" y="0"/>
          <a:chExt cx="0" cy="0"/>
        </a:xfrm>
      </p:grpSpPr>
      <p:sp>
        <p:nvSpPr>
          <p:cNvPr id="468" name="Google Shape;468;p15"/>
          <p:cNvSpPr txBox="1"/>
          <p:nvPr>
            <p:ph type="title"/>
          </p:nvPr>
        </p:nvSpPr>
        <p:spPr>
          <a:xfrm>
            <a:off x="1147325" y="2420975"/>
            <a:ext cx="29955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69" name="Google Shape;469;p15"/>
          <p:cNvSpPr txBox="1"/>
          <p:nvPr>
            <p:ph idx="1" type="subTitle"/>
          </p:nvPr>
        </p:nvSpPr>
        <p:spPr>
          <a:xfrm>
            <a:off x="1147325" y="3291253"/>
            <a:ext cx="2995500" cy="10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0" name="Google Shape;470;p15"/>
          <p:cNvSpPr txBox="1"/>
          <p:nvPr>
            <p:ph idx="2" type="title"/>
          </p:nvPr>
        </p:nvSpPr>
        <p:spPr>
          <a:xfrm>
            <a:off x="5001177" y="2426250"/>
            <a:ext cx="29955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71" name="Google Shape;471;p15"/>
          <p:cNvSpPr txBox="1"/>
          <p:nvPr>
            <p:ph idx="3" type="subTitle"/>
          </p:nvPr>
        </p:nvSpPr>
        <p:spPr>
          <a:xfrm>
            <a:off x="5001176" y="3299557"/>
            <a:ext cx="2995500" cy="105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2" name="Google Shape;472;p15"/>
          <p:cNvSpPr/>
          <p:nvPr/>
        </p:nvSpPr>
        <p:spPr>
          <a:xfrm>
            <a:off x="-1063250" y="1042100"/>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15"/>
          <p:cNvGrpSpPr/>
          <p:nvPr/>
        </p:nvGrpSpPr>
        <p:grpSpPr>
          <a:xfrm>
            <a:off x="8515455" y="4529233"/>
            <a:ext cx="715255" cy="715390"/>
            <a:chOff x="3427575" y="3519600"/>
            <a:chExt cx="132725" cy="132750"/>
          </a:xfrm>
        </p:grpSpPr>
        <p:sp>
          <p:nvSpPr>
            <p:cNvPr id="474" name="Google Shape;474;p15"/>
            <p:cNvSpPr/>
            <p:nvPr/>
          </p:nvSpPr>
          <p:spPr>
            <a:xfrm>
              <a:off x="3427575" y="3519775"/>
              <a:ext cx="132575" cy="132575"/>
            </a:xfrm>
            <a:custGeom>
              <a:rect b="b" l="l" r="r" t="t"/>
              <a:pathLst>
                <a:path extrusionOk="0" h="5303" w="5303">
                  <a:moveTo>
                    <a:pt x="4001" y="1"/>
                  </a:moveTo>
                  <a:lnTo>
                    <a:pt x="1" y="4001"/>
                  </a:lnTo>
                  <a:lnTo>
                    <a:pt x="1303" y="5302"/>
                  </a:lnTo>
                  <a:lnTo>
                    <a:pt x="5302" y="1304"/>
                  </a:lnTo>
                  <a:lnTo>
                    <a:pt x="4001"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5"/>
            <p:cNvSpPr/>
            <p:nvPr/>
          </p:nvSpPr>
          <p:spPr>
            <a:xfrm>
              <a:off x="3427750" y="3519600"/>
              <a:ext cx="132550" cy="132550"/>
            </a:xfrm>
            <a:custGeom>
              <a:rect b="b" l="l" r="r" t="t"/>
              <a:pathLst>
                <a:path extrusionOk="0" h="5302" w="5302">
                  <a:moveTo>
                    <a:pt x="1303" y="0"/>
                  </a:moveTo>
                  <a:lnTo>
                    <a:pt x="1" y="1302"/>
                  </a:lnTo>
                  <a:lnTo>
                    <a:pt x="4000" y="5302"/>
                  </a:lnTo>
                  <a:lnTo>
                    <a:pt x="5302" y="3999"/>
                  </a:lnTo>
                  <a:lnTo>
                    <a:pt x="130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15"/>
          <p:cNvGrpSpPr/>
          <p:nvPr/>
        </p:nvGrpSpPr>
        <p:grpSpPr>
          <a:xfrm>
            <a:off x="7881934" y="300746"/>
            <a:ext cx="1459393" cy="864251"/>
            <a:chOff x="3787500" y="1780975"/>
            <a:chExt cx="598750" cy="354550"/>
          </a:xfrm>
        </p:grpSpPr>
        <p:sp>
          <p:nvSpPr>
            <p:cNvPr id="477" name="Google Shape;477;p15"/>
            <p:cNvSpPr/>
            <p:nvPr/>
          </p:nvSpPr>
          <p:spPr>
            <a:xfrm>
              <a:off x="3787500" y="1780975"/>
              <a:ext cx="51750" cy="49825"/>
            </a:xfrm>
            <a:custGeom>
              <a:rect b="b" l="l" r="r" t="t"/>
              <a:pathLst>
                <a:path extrusionOk="0" h="1993" w="207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5"/>
            <p:cNvSpPr/>
            <p:nvPr/>
          </p:nvSpPr>
          <p:spPr>
            <a:xfrm>
              <a:off x="3865625" y="1780975"/>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5"/>
            <p:cNvSpPr/>
            <p:nvPr/>
          </p:nvSpPr>
          <p:spPr>
            <a:xfrm>
              <a:off x="3943775"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5"/>
            <p:cNvSpPr/>
            <p:nvPr/>
          </p:nvSpPr>
          <p:spPr>
            <a:xfrm>
              <a:off x="4021900" y="1780975"/>
              <a:ext cx="51775" cy="49825"/>
            </a:xfrm>
            <a:custGeom>
              <a:rect b="b" l="l" r="r" t="t"/>
              <a:pathLst>
                <a:path extrusionOk="0" h="1993" w="2071">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5"/>
            <p:cNvSpPr/>
            <p:nvPr/>
          </p:nvSpPr>
          <p:spPr>
            <a:xfrm>
              <a:off x="4100050" y="1780975"/>
              <a:ext cx="51750" cy="49825"/>
            </a:xfrm>
            <a:custGeom>
              <a:rect b="b" l="l" r="r" t="t"/>
              <a:pathLst>
                <a:path extrusionOk="0" h="1993" w="207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5"/>
            <p:cNvSpPr/>
            <p:nvPr/>
          </p:nvSpPr>
          <p:spPr>
            <a:xfrm>
              <a:off x="4178200" y="1780975"/>
              <a:ext cx="51750" cy="49825"/>
            </a:xfrm>
            <a:custGeom>
              <a:rect b="b" l="l" r="r" t="t"/>
              <a:pathLst>
                <a:path extrusionOk="0" h="1993" w="207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
            <p:cNvSpPr/>
            <p:nvPr/>
          </p:nvSpPr>
          <p:spPr>
            <a:xfrm>
              <a:off x="4256350"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4334475" y="1780975"/>
              <a:ext cx="51775" cy="49825"/>
            </a:xfrm>
            <a:custGeom>
              <a:rect b="b" l="l" r="r" t="t"/>
              <a:pathLst>
                <a:path extrusionOk="0" h="1993" w="2071">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3787500" y="1857150"/>
              <a:ext cx="51750" cy="49800"/>
            </a:xfrm>
            <a:custGeom>
              <a:rect b="b" l="l" r="r" t="t"/>
              <a:pathLst>
                <a:path extrusionOk="0" h="1992" w="207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5"/>
            <p:cNvSpPr/>
            <p:nvPr/>
          </p:nvSpPr>
          <p:spPr>
            <a:xfrm>
              <a:off x="3865625" y="1857150"/>
              <a:ext cx="51775" cy="49800"/>
            </a:xfrm>
            <a:custGeom>
              <a:rect b="b" l="l" r="r" t="t"/>
              <a:pathLst>
                <a:path extrusionOk="0" h="1992" w="2071">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5"/>
            <p:cNvSpPr/>
            <p:nvPr/>
          </p:nvSpPr>
          <p:spPr>
            <a:xfrm>
              <a:off x="3943750" y="1857150"/>
              <a:ext cx="51775" cy="49800"/>
            </a:xfrm>
            <a:custGeom>
              <a:rect b="b" l="l" r="r" t="t"/>
              <a:pathLst>
                <a:path extrusionOk="0" h="1992" w="2071">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4021900" y="1857150"/>
              <a:ext cx="51775" cy="49800"/>
            </a:xfrm>
            <a:custGeom>
              <a:rect b="b" l="l" r="r" t="t"/>
              <a:pathLst>
                <a:path extrusionOk="0" h="1992" w="2071">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5"/>
            <p:cNvSpPr/>
            <p:nvPr/>
          </p:nvSpPr>
          <p:spPr>
            <a:xfrm>
              <a:off x="4100025" y="1857150"/>
              <a:ext cx="51775" cy="49800"/>
            </a:xfrm>
            <a:custGeom>
              <a:rect b="b" l="l" r="r" t="t"/>
              <a:pathLst>
                <a:path extrusionOk="0" h="1992" w="2071">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5"/>
            <p:cNvSpPr/>
            <p:nvPr/>
          </p:nvSpPr>
          <p:spPr>
            <a:xfrm>
              <a:off x="4178200" y="1857150"/>
              <a:ext cx="51750" cy="49800"/>
            </a:xfrm>
            <a:custGeom>
              <a:rect b="b" l="l" r="r" t="t"/>
              <a:pathLst>
                <a:path extrusionOk="0" h="1992" w="207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4256325" y="1857150"/>
              <a:ext cx="51775" cy="49800"/>
            </a:xfrm>
            <a:custGeom>
              <a:rect b="b" l="l" r="r" t="t"/>
              <a:pathLst>
                <a:path extrusionOk="0" h="1992" w="2071">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
            <p:cNvSpPr/>
            <p:nvPr/>
          </p:nvSpPr>
          <p:spPr>
            <a:xfrm>
              <a:off x="4334475" y="1857150"/>
              <a:ext cx="51775" cy="49800"/>
            </a:xfrm>
            <a:custGeom>
              <a:rect b="b" l="l" r="r" t="t"/>
              <a:pathLst>
                <a:path extrusionOk="0" h="1992" w="2071">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5"/>
            <p:cNvSpPr/>
            <p:nvPr/>
          </p:nvSpPr>
          <p:spPr>
            <a:xfrm>
              <a:off x="3787500" y="1933325"/>
              <a:ext cx="51750" cy="49825"/>
            </a:xfrm>
            <a:custGeom>
              <a:rect b="b" l="l" r="r" t="t"/>
              <a:pathLst>
                <a:path extrusionOk="0" h="1993" w="207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38656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3943750" y="1933325"/>
              <a:ext cx="51775" cy="49825"/>
            </a:xfrm>
            <a:custGeom>
              <a:rect b="b" l="l" r="r" t="t"/>
              <a:pathLst>
                <a:path extrusionOk="0" h="1993" w="2071">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4021900" y="1933325"/>
              <a:ext cx="51775" cy="49825"/>
            </a:xfrm>
            <a:custGeom>
              <a:rect b="b" l="l" r="r" t="t"/>
              <a:pathLst>
                <a:path extrusionOk="0" h="1993" w="2071">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5"/>
            <p:cNvSpPr/>
            <p:nvPr/>
          </p:nvSpPr>
          <p:spPr>
            <a:xfrm>
              <a:off x="4100025" y="1933325"/>
              <a:ext cx="51775" cy="49825"/>
            </a:xfrm>
            <a:custGeom>
              <a:rect b="b" l="l" r="r" t="t"/>
              <a:pathLst>
                <a:path extrusionOk="0" h="1993" w="2071">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5"/>
            <p:cNvSpPr/>
            <p:nvPr/>
          </p:nvSpPr>
          <p:spPr>
            <a:xfrm>
              <a:off x="4178200" y="1933325"/>
              <a:ext cx="51750" cy="49825"/>
            </a:xfrm>
            <a:custGeom>
              <a:rect b="b" l="l" r="r" t="t"/>
              <a:pathLst>
                <a:path extrusionOk="0" h="1993" w="207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5"/>
            <p:cNvSpPr/>
            <p:nvPr/>
          </p:nvSpPr>
          <p:spPr>
            <a:xfrm>
              <a:off x="42563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5"/>
            <p:cNvSpPr/>
            <p:nvPr/>
          </p:nvSpPr>
          <p:spPr>
            <a:xfrm>
              <a:off x="4334475" y="1933325"/>
              <a:ext cx="51775" cy="49825"/>
            </a:xfrm>
            <a:custGeom>
              <a:rect b="b" l="l" r="r" t="t"/>
              <a:pathLst>
                <a:path extrusionOk="0" h="1993" w="2071">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5"/>
            <p:cNvSpPr/>
            <p:nvPr/>
          </p:nvSpPr>
          <p:spPr>
            <a:xfrm>
              <a:off x="3787500" y="2009525"/>
              <a:ext cx="51750" cy="49800"/>
            </a:xfrm>
            <a:custGeom>
              <a:rect b="b" l="l" r="r" t="t"/>
              <a:pathLst>
                <a:path extrusionOk="0" h="1992" w="207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5"/>
            <p:cNvSpPr/>
            <p:nvPr/>
          </p:nvSpPr>
          <p:spPr>
            <a:xfrm>
              <a:off x="3865625" y="2009525"/>
              <a:ext cx="51775" cy="49800"/>
            </a:xfrm>
            <a:custGeom>
              <a:rect b="b" l="l" r="r" t="t"/>
              <a:pathLst>
                <a:path extrusionOk="0" h="1992" w="2071">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5"/>
            <p:cNvSpPr/>
            <p:nvPr/>
          </p:nvSpPr>
          <p:spPr>
            <a:xfrm>
              <a:off x="3943750" y="2009525"/>
              <a:ext cx="51775" cy="49800"/>
            </a:xfrm>
            <a:custGeom>
              <a:rect b="b" l="l" r="r" t="t"/>
              <a:pathLst>
                <a:path extrusionOk="0" h="1992" w="2071">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5"/>
            <p:cNvSpPr/>
            <p:nvPr/>
          </p:nvSpPr>
          <p:spPr>
            <a:xfrm>
              <a:off x="4021900" y="2009525"/>
              <a:ext cx="51775" cy="49800"/>
            </a:xfrm>
            <a:custGeom>
              <a:rect b="b" l="l" r="r" t="t"/>
              <a:pathLst>
                <a:path extrusionOk="0" h="1992" w="2071">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
            <p:cNvSpPr/>
            <p:nvPr/>
          </p:nvSpPr>
          <p:spPr>
            <a:xfrm>
              <a:off x="4100025" y="2009525"/>
              <a:ext cx="51775" cy="49800"/>
            </a:xfrm>
            <a:custGeom>
              <a:rect b="b" l="l" r="r" t="t"/>
              <a:pathLst>
                <a:path extrusionOk="0" h="1992" w="2071">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5"/>
            <p:cNvSpPr/>
            <p:nvPr/>
          </p:nvSpPr>
          <p:spPr>
            <a:xfrm>
              <a:off x="4178200" y="2009525"/>
              <a:ext cx="51750" cy="49800"/>
            </a:xfrm>
            <a:custGeom>
              <a:rect b="b" l="l" r="r" t="t"/>
              <a:pathLst>
                <a:path extrusionOk="0" h="1992" w="207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5"/>
            <p:cNvSpPr/>
            <p:nvPr/>
          </p:nvSpPr>
          <p:spPr>
            <a:xfrm>
              <a:off x="4256325" y="2009525"/>
              <a:ext cx="51775" cy="49800"/>
            </a:xfrm>
            <a:custGeom>
              <a:rect b="b" l="l" r="r" t="t"/>
              <a:pathLst>
                <a:path extrusionOk="0" h="1992" w="2071">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5"/>
            <p:cNvSpPr/>
            <p:nvPr/>
          </p:nvSpPr>
          <p:spPr>
            <a:xfrm>
              <a:off x="4334475" y="2009525"/>
              <a:ext cx="51775" cy="49800"/>
            </a:xfrm>
            <a:custGeom>
              <a:rect b="b" l="l" r="r" t="t"/>
              <a:pathLst>
                <a:path extrusionOk="0" h="1992" w="2071">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5"/>
            <p:cNvSpPr/>
            <p:nvPr/>
          </p:nvSpPr>
          <p:spPr>
            <a:xfrm>
              <a:off x="3787500" y="2085700"/>
              <a:ext cx="51750" cy="49825"/>
            </a:xfrm>
            <a:custGeom>
              <a:rect b="b" l="l" r="r" t="t"/>
              <a:pathLst>
                <a:path extrusionOk="0" h="1993" w="207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5"/>
            <p:cNvSpPr/>
            <p:nvPr/>
          </p:nvSpPr>
          <p:spPr>
            <a:xfrm>
              <a:off x="38656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5"/>
            <p:cNvSpPr/>
            <p:nvPr/>
          </p:nvSpPr>
          <p:spPr>
            <a:xfrm>
              <a:off x="3943750" y="2085700"/>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5"/>
            <p:cNvSpPr/>
            <p:nvPr/>
          </p:nvSpPr>
          <p:spPr>
            <a:xfrm>
              <a:off x="4021900" y="2085700"/>
              <a:ext cx="51775" cy="49825"/>
            </a:xfrm>
            <a:custGeom>
              <a:rect b="b" l="l" r="r" t="t"/>
              <a:pathLst>
                <a:path extrusionOk="0" h="1993" w="2071">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5"/>
            <p:cNvSpPr/>
            <p:nvPr/>
          </p:nvSpPr>
          <p:spPr>
            <a:xfrm>
              <a:off x="4100025" y="2085700"/>
              <a:ext cx="51775" cy="49825"/>
            </a:xfrm>
            <a:custGeom>
              <a:rect b="b" l="l" r="r" t="t"/>
              <a:pathLst>
                <a:path extrusionOk="0" h="1993" w="2071">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a:off x="4178200" y="2085700"/>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5"/>
            <p:cNvSpPr/>
            <p:nvPr/>
          </p:nvSpPr>
          <p:spPr>
            <a:xfrm>
              <a:off x="42563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p:nvPr/>
          </p:nvSpPr>
          <p:spPr>
            <a:xfrm>
              <a:off x="4334475" y="2085700"/>
              <a:ext cx="51775" cy="49825"/>
            </a:xfrm>
            <a:custGeom>
              <a:rect b="b" l="l" r="r" t="t"/>
              <a:pathLst>
                <a:path extrusionOk="0" h="1993" w="2071">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AND_BODY_1_2">
    <p:spTree>
      <p:nvGrpSpPr>
        <p:cNvPr id="517" name="Shape 517"/>
        <p:cNvGrpSpPr/>
        <p:nvPr/>
      </p:nvGrpSpPr>
      <p:grpSpPr>
        <a:xfrm>
          <a:off x="0" y="0"/>
          <a:ext cx="0" cy="0"/>
          <a:chOff x="0" y="0"/>
          <a:chExt cx="0" cy="0"/>
        </a:xfrm>
      </p:grpSpPr>
      <p:sp>
        <p:nvSpPr>
          <p:cNvPr id="518" name="Google Shape;518;p16"/>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519" name="Google Shape;519;p16"/>
          <p:cNvGrpSpPr/>
          <p:nvPr/>
        </p:nvGrpSpPr>
        <p:grpSpPr>
          <a:xfrm>
            <a:off x="8448738" y="4410575"/>
            <a:ext cx="229075" cy="1063850"/>
            <a:chOff x="6963625" y="2302750"/>
            <a:chExt cx="229075" cy="1063850"/>
          </a:xfrm>
        </p:grpSpPr>
        <p:sp>
          <p:nvSpPr>
            <p:cNvPr id="520" name="Google Shape;520;p16"/>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6"/>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6"/>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6"/>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 name="Google Shape;530;p16"/>
          <p:cNvSpPr txBox="1"/>
          <p:nvPr>
            <p:ph idx="2" type="title"/>
          </p:nvPr>
        </p:nvSpPr>
        <p:spPr>
          <a:xfrm>
            <a:off x="864550" y="2713323"/>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31" name="Google Shape;531;p16"/>
          <p:cNvSpPr txBox="1"/>
          <p:nvPr>
            <p:ph idx="1" type="subTitle"/>
          </p:nvPr>
        </p:nvSpPr>
        <p:spPr>
          <a:xfrm>
            <a:off x="864550" y="3431192"/>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2" name="Google Shape;532;p16"/>
          <p:cNvSpPr txBox="1"/>
          <p:nvPr>
            <p:ph idx="3" type="title"/>
          </p:nvPr>
        </p:nvSpPr>
        <p:spPr>
          <a:xfrm>
            <a:off x="3155200" y="2718611"/>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33" name="Google Shape;533;p16"/>
          <p:cNvSpPr txBox="1"/>
          <p:nvPr>
            <p:ph idx="4" type="subTitle"/>
          </p:nvPr>
        </p:nvSpPr>
        <p:spPr>
          <a:xfrm>
            <a:off x="3155200" y="3436479"/>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534" name="Google Shape;534;p16"/>
          <p:cNvGrpSpPr/>
          <p:nvPr/>
        </p:nvGrpSpPr>
        <p:grpSpPr>
          <a:xfrm>
            <a:off x="2028081" y="-1285690"/>
            <a:ext cx="2052698" cy="2052613"/>
            <a:chOff x="3088025" y="3941925"/>
            <a:chExt cx="600450" cy="600425"/>
          </a:xfrm>
        </p:grpSpPr>
        <p:sp>
          <p:nvSpPr>
            <p:cNvPr id="535" name="Google Shape;535;p16"/>
            <p:cNvSpPr/>
            <p:nvPr/>
          </p:nvSpPr>
          <p:spPr>
            <a:xfrm>
              <a:off x="3359125" y="3941925"/>
              <a:ext cx="39025" cy="39000"/>
            </a:xfrm>
            <a:custGeom>
              <a:rect b="b" l="l" r="r" t="t"/>
              <a:pathLst>
                <a:path extrusionOk="0" h="1560" w="1561">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6"/>
            <p:cNvSpPr/>
            <p:nvPr/>
          </p:nvSpPr>
          <p:spPr>
            <a:xfrm>
              <a:off x="3407500" y="3990300"/>
              <a:ext cx="39050" cy="39025"/>
            </a:xfrm>
            <a:custGeom>
              <a:rect b="b" l="l" r="r" t="t"/>
              <a:pathLst>
                <a:path extrusionOk="0" h="1561" w="1562">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6"/>
            <p:cNvSpPr/>
            <p:nvPr/>
          </p:nvSpPr>
          <p:spPr>
            <a:xfrm>
              <a:off x="3455875" y="4038700"/>
              <a:ext cx="39050" cy="39025"/>
            </a:xfrm>
            <a:custGeom>
              <a:rect b="b" l="l" r="r" t="t"/>
              <a:pathLst>
                <a:path extrusionOk="0" h="1561" w="1562">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a:off x="3504275" y="4087050"/>
              <a:ext cx="39050" cy="39050"/>
            </a:xfrm>
            <a:custGeom>
              <a:rect b="b" l="l" r="r" t="t"/>
              <a:pathLst>
                <a:path extrusionOk="0" h="1562" w="1562">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3552675" y="4135450"/>
              <a:ext cx="39000" cy="39025"/>
            </a:xfrm>
            <a:custGeom>
              <a:rect b="b" l="l" r="r" t="t"/>
              <a:pathLst>
                <a:path extrusionOk="0" h="1561" w="156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p:nvPr/>
          </p:nvSpPr>
          <p:spPr>
            <a:xfrm>
              <a:off x="3601050" y="4183850"/>
              <a:ext cx="39025" cy="39000"/>
            </a:xfrm>
            <a:custGeom>
              <a:rect b="b" l="l" r="r" t="t"/>
              <a:pathLst>
                <a:path extrusionOk="0" h="1560" w="1561">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3649450" y="4232225"/>
              <a:ext cx="39025" cy="39025"/>
            </a:xfrm>
            <a:custGeom>
              <a:rect b="b" l="l" r="r" t="t"/>
              <a:pathLst>
                <a:path extrusionOk="0" h="1561" w="1561">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p:nvPr/>
          </p:nvSpPr>
          <p:spPr>
            <a:xfrm>
              <a:off x="3304900" y="3996125"/>
              <a:ext cx="39050" cy="39025"/>
            </a:xfrm>
            <a:custGeom>
              <a:rect b="b" l="l" r="r" t="t"/>
              <a:pathLst>
                <a:path extrusionOk="0" h="1561" w="1562">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p:nvPr/>
          </p:nvSpPr>
          <p:spPr>
            <a:xfrm>
              <a:off x="3353275" y="4044525"/>
              <a:ext cx="39050" cy="39000"/>
            </a:xfrm>
            <a:custGeom>
              <a:rect b="b" l="l" r="r" t="t"/>
              <a:pathLst>
                <a:path extrusionOk="0" h="1560" w="1562">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a:off x="3401675" y="4092900"/>
              <a:ext cx="39025" cy="39025"/>
            </a:xfrm>
            <a:custGeom>
              <a:rect b="b" l="l" r="r" t="t"/>
              <a:pathLst>
                <a:path extrusionOk="0" h="1561" w="1561">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6"/>
            <p:cNvSpPr/>
            <p:nvPr/>
          </p:nvSpPr>
          <p:spPr>
            <a:xfrm>
              <a:off x="3450050" y="4141300"/>
              <a:ext cx="39025" cy="39025"/>
            </a:xfrm>
            <a:custGeom>
              <a:rect b="b" l="l" r="r" t="t"/>
              <a:pathLst>
                <a:path extrusionOk="0" h="1561" w="1561">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p:nvPr/>
          </p:nvSpPr>
          <p:spPr>
            <a:xfrm>
              <a:off x="3498450" y="4189700"/>
              <a:ext cx="39025" cy="39000"/>
            </a:xfrm>
            <a:custGeom>
              <a:rect b="b" l="l" r="r" t="t"/>
              <a:pathLst>
                <a:path extrusionOk="0" h="1560" w="1561">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6"/>
            <p:cNvSpPr/>
            <p:nvPr/>
          </p:nvSpPr>
          <p:spPr>
            <a:xfrm>
              <a:off x="3546850" y="4238050"/>
              <a:ext cx="39000" cy="39050"/>
            </a:xfrm>
            <a:custGeom>
              <a:rect b="b" l="l" r="r" t="t"/>
              <a:pathLst>
                <a:path extrusionOk="0" h="1562" w="156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p:nvPr/>
          </p:nvSpPr>
          <p:spPr>
            <a:xfrm>
              <a:off x="3595200" y="4286450"/>
              <a:ext cx="39050" cy="39000"/>
            </a:xfrm>
            <a:custGeom>
              <a:rect b="b" l="l" r="r" t="t"/>
              <a:pathLst>
                <a:path extrusionOk="0" h="1560" w="1562">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6"/>
            <p:cNvSpPr/>
            <p:nvPr/>
          </p:nvSpPr>
          <p:spPr>
            <a:xfrm>
              <a:off x="3250675" y="4050375"/>
              <a:ext cx="39025" cy="39000"/>
            </a:xfrm>
            <a:custGeom>
              <a:rect b="b" l="l" r="r" t="t"/>
              <a:pathLst>
                <a:path extrusionOk="0" h="1560" w="1561">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6"/>
            <p:cNvSpPr/>
            <p:nvPr/>
          </p:nvSpPr>
          <p:spPr>
            <a:xfrm>
              <a:off x="3299075" y="4098725"/>
              <a:ext cx="39025" cy="39050"/>
            </a:xfrm>
            <a:custGeom>
              <a:rect b="b" l="l" r="r" t="t"/>
              <a:pathLst>
                <a:path extrusionOk="0" h="1562" w="1561">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6"/>
            <p:cNvSpPr/>
            <p:nvPr/>
          </p:nvSpPr>
          <p:spPr>
            <a:xfrm>
              <a:off x="3347450" y="4147125"/>
              <a:ext cx="39025" cy="39050"/>
            </a:xfrm>
            <a:custGeom>
              <a:rect b="b" l="l" r="r" t="t"/>
              <a:pathLst>
                <a:path extrusionOk="0" h="1562" w="1561">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p:nvPr/>
          </p:nvSpPr>
          <p:spPr>
            <a:xfrm>
              <a:off x="3395850" y="4195500"/>
              <a:ext cx="39025" cy="39025"/>
            </a:xfrm>
            <a:custGeom>
              <a:rect b="b" l="l" r="r" t="t"/>
              <a:pathLst>
                <a:path extrusionOk="0" h="1561" w="1561">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6"/>
            <p:cNvSpPr/>
            <p:nvPr/>
          </p:nvSpPr>
          <p:spPr>
            <a:xfrm>
              <a:off x="3444225" y="4243900"/>
              <a:ext cx="39000" cy="39025"/>
            </a:xfrm>
            <a:custGeom>
              <a:rect b="b" l="l" r="r" t="t"/>
              <a:pathLst>
                <a:path extrusionOk="0" h="1561" w="156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6"/>
            <p:cNvSpPr/>
            <p:nvPr/>
          </p:nvSpPr>
          <p:spPr>
            <a:xfrm>
              <a:off x="3492600" y="4292300"/>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6"/>
            <p:cNvSpPr/>
            <p:nvPr/>
          </p:nvSpPr>
          <p:spPr>
            <a:xfrm>
              <a:off x="3541000" y="434067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6"/>
            <p:cNvSpPr/>
            <p:nvPr/>
          </p:nvSpPr>
          <p:spPr>
            <a:xfrm>
              <a:off x="3196475" y="4104575"/>
              <a:ext cx="39025" cy="39025"/>
            </a:xfrm>
            <a:custGeom>
              <a:rect b="b" l="l" r="r" t="t"/>
              <a:pathLst>
                <a:path extrusionOk="0" h="1561" w="1561">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6"/>
            <p:cNvSpPr/>
            <p:nvPr/>
          </p:nvSpPr>
          <p:spPr>
            <a:xfrm>
              <a:off x="3244825" y="4152975"/>
              <a:ext cx="39050" cy="39000"/>
            </a:xfrm>
            <a:custGeom>
              <a:rect b="b" l="l" r="r" t="t"/>
              <a:pathLst>
                <a:path extrusionOk="0" h="1560" w="1562">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6"/>
            <p:cNvSpPr/>
            <p:nvPr/>
          </p:nvSpPr>
          <p:spPr>
            <a:xfrm>
              <a:off x="3293225" y="420135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6"/>
            <p:cNvSpPr/>
            <p:nvPr/>
          </p:nvSpPr>
          <p:spPr>
            <a:xfrm>
              <a:off x="3341625" y="4249750"/>
              <a:ext cx="39000" cy="39025"/>
            </a:xfrm>
            <a:custGeom>
              <a:rect b="b" l="l" r="r" t="t"/>
              <a:pathLst>
                <a:path extrusionOk="0" h="1561" w="156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6"/>
            <p:cNvSpPr/>
            <p:nvPr/>
          </p:nvSpPr>
          <p:spPr>
            <a:xfrm>
              <a:off x="3390000" y="4298100"/>
              <a:ext cx="39025" cy="39050"/>
            </a:xfrm>
            <a:custGeom>
              <a:rect b="b" l="l" r="r" t="t"/>
              <a:pathLst>
                <a:path extrusionOk="0" h="1562" w="1561">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6"/>
            <p:cNvSpPr/>
            <p:nvPr/>
          </p:nvSpPr>
          <p:spPr>
            <a:xfrm>
              <a:off x="3438400" y="4346500"/>
              <a:ext cx="39025" cy="39050"/>
            </a:xfrm>
            <a:custGeom>
              <a:rect b="b" l="l" r="r" t="t"/>
              <a:pathLst>
                <a:path extrusionOk="0" h="1562" w="1561">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6"/>
            <p:cNvSpPr/>
            <p:nvPr/>
          </p:nvSpPr>
          <p:spPr>
            <a:xfrm>
              <a:off x="3486775" y="4394900"/>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6"/>
            <p:cNvSpPr/>
            <p:nvPr/>
          </p:nvSpPr>
          <p:spPr>
            <a:xfrm>
              <a:off x="3142225" y="4158825"/>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p:nvPr/>
          </p:nvSpPr>
          <p:spPr>
            <a:xfrm>
              <a:off x="3190625" y="4207175"/>
              <a:ext cx="39025" cy="39050"/>
            </a:xfrm>
            <a:custGeom>
              <a:rect b="b" l="l" r="r" t="t"/>
              <a:pathLst>
                <a:path extrusionOk="0" h="1562" w="1561">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6"/>
            <p:cNvSpPr/>
            <p:nvPr/>
          </p:nvSpPr>
          <p:spPr>
            <a:xfrm>
              <a:off x="3239000" y="4255575"/>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6"/>
            <p:cNvSpPr/>
            <p:nvPr/>
          </p:nvSpPr>
          <p:spPr>
            <a:xfrm>
              <a:off x="3287400" y="4303950"/>
              <a:ext cx="39025" cy="39025"/>
            </a:xfrm>
            <a:custGeom>
              <a:rect b="b" l="l" r="r" t="t"/>
              <a:pathLst>
                <a:path extrusionOk="0" h="1561" w="1561">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a:off x="3335800" y="4352350"/>
              <a:ext cx="39000" cy="39025"/>
            </a:xfrm>
            <a:custGeom>
              <a:rect b="b" l="l" r="r" t="t"/>
              <a:pathLst>
                <a:path extrusionOk="0" h="1561" w="156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6"/>
            <p:cNvSpPr/>
            <p:nvPr/>
          </p:nvSpPr>
          <p:spPr>
            <a:xfrm>
              <a:off x="3384150" y="4400750"/>
              <a:ext cx="39050" cy="39000"/>
            </a:xfrm>
            <a:custGeom>
              <a:rect b="b" l="l" r="r" t="t"/>
              <a:pathLst>
                <a:path extrusionOk="0" h="1560" w="1562">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6"/>
            <p:cNvSpPr/>
            <p:nvPr/>
          </p:nvSpPr>
          <p:spPr>
            <a:xfrm>
              <a:off x="3432550" y="444912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a:off x="3088025" y="4213025"/>
              <a:ext cx="39025" cy="39025"/>
            </a:xfrm>
            <a:custGeom>
              <a:rect b="b" l="l" r="r" t="t"/>
              <a:pathLst>
                <a:path extrusionOk="0" h="1561" w="1561">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6"/>
            <p:cNvSpPr/>
            <p:nvPr/>
          </p:nvSpPr>
          <p:spPr>
            <a:xfrm>
              <a:off x="3136400" y="4261425"/>
              <a:ext cx="39025" cy="39000"/>
            </a:xfrm>
            <a:custGeom>
              <a:rect b="b" l="l" r="r" t="t"/>
              <a:pathLst>
                <a:path extrusionOk="0" h="1560" w="1561">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a:off x="3184775" y="430980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p:nvPr/>
          </p:nvSpPr>
          <p:spPr>
            <a:xfrm>
              <a:off x="3233175" y="4358200"/>
              <a:ext cx="39000" cy="39025"/>
            </a:xfrm>
            <a:custGeom>
              <a:rect b="b" l="l" r="r" t="t"/>
              <a:pathLst>
                <a:path extrusionOk="0" h="1561" w="156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6"/>
            <p:cNvSpPr/>
            <p:nvPr/>
          </p:nvSpPr>
          <p:spPr>
            <a:xfrm>
              <a:off x="3281550" y="4406550"/>
              <a:ext cx="39025" cy="39025"/>
            </a:xfrm>
            <a:custGeom>
              <a:rect b="b" l="l" r="r" t="t"/>
              <a:pathLst>
                <a:path extrusionOk="0" h="1561" w="1561">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a:off x="3329950" y="4454950"/>
              <a:ext cx="39025" cy="39025"/>
            </a:xfrm>
            <a:custGeom>
              <a:rect b="b" l="l" r="r" t="t"/>
              <a:pathLst>
                <a:path extrusionOk="0" h="1561" w="1561">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a:off x="3378325" y="4503350"/>
              <a:ext cx="39025" cy="39000"/>
            </a:xfrm>
            <a:custGeom>
              <a:rect b="b" l="l" r="r" t="t"/>
              <a:pathLst>
                <a:path extrusionOk="0" h="1560" w="1561">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6"/>
          <p:cNvGrpSpPr/>
          <p:nvPr/>
        </p:nvGrpSpPr>
        <p:grpSpPr>
          <a:xfrm>
            <a:off x="386767" y="2932144"/>
            <a:ext cx="149677" cy="2762759"/>
            <a:chOff x="3005525" y="2738950"/>
            <a:chExt cx="46925" cy="866150"/>
          </a:xfrm>
        </p:grpSpPr>
        <p:sp>
          <p:nvSpPr>
            <p:cNvPr id="578" name="Google Shape;578;p16"/>
            <p:cNvSpPr/>
            <p:nvPr/>
          </p:nvSpPr>
          <p:spPr>
            <a:xfrm>
              <a:off x="3005525" y="2738950"/>
              <a:ext cx="46750" cy="46775"/>
            </a:xfrm>
            <a:custGeom>
              <a:rect b="b" l="l" r="r" t="t"/>
              <a:pathLst>
                <a:path extrusionOk="0" h="1871" w="1870">
                  <a:moveTo>
                    <a:pt x="935" y="0"/>
                  </a:moveTo>
                  <a:lnTo>
                    <a:pt x="0" y="935"/>
                  </a:lnTo>
                  <a:lnTo>
                    <a:pt x="935" y="1870"/>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a:off x="3005525" y="2807225"/>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a:off x="3005525" y="2875525"/>
              <a:ext cx="46750" cy="46750"/>
            </a:xfrm>
            <a:custGeom>
              <a:rect b="b" l="l" r="r" t="t"/>
              <a:pathLst>
                <a:path extrusionOk="0" h="1870" w="1870">
                  <a:moveTo>
                    <a:pt x="935" y="0"/>
                  </a:moveTo>
                  <a:lnTo>
                    <a:pt x="0" y="935"/>
                  </a:lnTo>
                  <a:lnTo>
                    <a:pt x="935" y="1869"/>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a:off x="3005525" y="2943775"/>
              <a:ext cx="46750" cy="46775"/>
            </a:xfrm>
            <a:custGeom>
              <a:rect b="b" l="l" r="r" t="t"/>
              <a:pathLst>
                <a:path extrusionOk="0" h="1871" w="1870">
                  <a:moveTo>
                    <a:pt x="935" y="1"/>
                  </a:moveTo>
                  <a:lnTo>
                    <a:pt x="0" y="936"/>
                  </a:lnTo>
                  <a:lnTo>
                    <a:pt x="935" y="1871"/>
                  </a:lnTo>
                  <a:lnTo>
                    <a:pt x="1869" y="936"/>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a:off x="3005525" y="3012075"/>
              <a:ext cx="46750" cy="46775"/>
            </a:xfrm>
            <a:custGeom>
              <a:rect b="b" l="l" r="r" t="t"/>
              <a:pathLst>
                <a:path extrusionOk="0" h="1871" w="1870">
                  <a:moveTo>
                    <a:pt x="935" y="0"/>
                  </a:moveTo>
                  <a:lnTo>
                    <a:pt x="0" y="935"/>
                  </a:lnTo>
                  <a:lnTo>
                    <a:pt x="935" y="1871"/>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
            <p:cNvSpPr/>
            <p:nvPr/>
          </p:nvSpPr>
          <p:spPr>
            <a:xfrm>
              <a:off x="3005525" y="3080350"/>
              <a:ext cx="46750" cy="46775"/>
            </a:xfrm>
            <a:custGeom>
              <a:rect b="b" l="l" r="r" t="t"/>
              <a:pathLst>
                <a:path extrusionOk="0" h="1871"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6"/>
            <p:cNvSpPr/>
            <p:nvPr/>
          </p:nvSpPr>
          <p:spPr>
            <a:xfrm>
              <a:off x="3005525" y="3148650"/>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
            <p:cNvSpPr/>
            <p:nvPr/>
          </p:nvSpPr>
          <p:spPr>
            <a:xfrm>
              <a:off x="3005525" y="3216950"/>
              <a:ext cx="46750" cy="46750"/>
            </a:xfrm>
            <a:custGeom>
              <a:rect b="b" l="l" r="r" t="t"/>
              <a:pathLst>
                <a:path extrusionOk="0" h="1870" w="1870">
                  <a:moveTo>
                    <a:pt x="935" y="0"/>
                  </a:moveTo>
                  <a:lnTo>
                    <a:pt x="0" y="935"/>
                  </a:lnTo>
                  <a:lnTo>
                    <a:pt x="935" y="1869"/>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6"/>
            <p:cNvSpPr/>
            <p:nvPr/>
          </p:nvSpPr>
          <p:spPr>
            <a:xfrm>
              <a:off x="3005700" y="3285050"/>
              <a:ext cx="46750" cy="46750"/>
            </a:xfrm>
            <a:custGeom>
              <a:rect b="b" l="l" r="r" t="t"/>
              <a:pathLst>
                <a:path extrusionOk="0" h="1870" w="1870">
                  <a:moveTo>
                    <a:pt x="935" y="0"/>
                  </a:moveTo>
                  <a:lnTo>
                    <a:pt x="1" y="935"/>
                  </a:lnTo>
                  <a:lnTo>
                    <a:pt x="935" y="1869"/>
                  </a:lnTo>
                  <a:lnTo>
                    <a:pt x="1870"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3005525" y="3353500"/>
              <a:ext cx="46750" cy="46750"/>
            </a:xfrm>
            <a:custGeom>
              <a:rect b="b" l="l" r="r" t="t"/>
              <a:pathLst>
                <a:path extrusionOk="0" h="1870" w="1870">
                  <a:moveTo>
                    <a:pt x="935" y="0"/>
                  </a:moveTo>
                  <a:lnTo>
                    <a:pt x="0" y="936"/>
                  </a:lnTo>
                  <a:lnTo>
                    <a:pt x="935" y="1869"/>
                  </a:lnTo>
                  <a:lnTo>
                    <a:pt x="1869" y="936"/>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3005525" y="3421775"/>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3005525" y="3490075"/>
              <a:ext cx="46750" cy="46750"/>
            </a:xfrm>
            <a:custGeom>
              <a:rect b="b" l="l" r="r" t="t"/>
              <a:pathLst>
                <a:path extrusionOk="0" h="1870" w="1870">
                  <a:moveTo>
                    <a:pt x="935" y="0"/>
                  </a:moveTo>
                  <a:lnTo>
                    <a:pt x="0" y="935"/>
                  </a:lnTo>
                  <a:lnTo>
                    <a:pt x="935" y="1870"/>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6"/>
            <p:cNvSpPr/>
            <p:nvPr/>
          </p:nvSpPr>
          <p:spPr>
            <a:xfrm>
              <a:off x="3005525" y="3558325"/>
              <a:ext cx="46750" cy="46775"/>
            </a:xfrm>
            <a:custGeom>
              <a:rect b="b" l="l" r="r" t="t"/>
              <a:pathLst>
                <a:path extrusionOk="0" h="1871" w="1870">
                  <a:moveTo>
                    <a:pt x="935" y="1"/>
                  </a:moveTo>
                  <a:lnTo>
                    <a:pt x="0" y="936"/>
                  </a:lnTo>
                  <a:lnTo>
                    <a:pt x="935" y="1870"/>
                  </a:lnTo>
                  <a:lnTo>
                    <a:pt x="1869" y="936"/>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 name="Google Shape;591;p16"/>
          <p:cNvSpPr txBox="1"/>
          <p:nvPr>
            <p:ph idx="5" type="title"/>
          </p:nvPr>
        </p:nvSpPr>
        <p:spPr>
          <a:xfrm>
            <a:off x="5445850" y="2718611"/>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92" name="Google Shape;592;p16"/>
          <p:cNvSpPr txBox="1"/>
          <p:nvPr>
            <p:ph idx="6" type="subTitle"/>
          </p:nvPr>
        </p:nvSpPr>
        <p:spPr>
          <a:xfrm>
            <a:off x="5445850" y="3436479"/>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AND_BODY_1_3">
    <p:spTree>
      <p:nvGrpSpPr>
        <p:cNvPr id="593" name="Shape 593"/>
        <p:cNvGrpSpPr/>
        <p:nvPr/>
      </p:nvGrpSpPr>
      <p:grpSpPr>
        <a:xfrm>
          <a:off x="0" y="0"/>
          <a:ext cx="0" cy="0"/>
          <a:chOff x="0" y="0"/>
          <a:chExt cx="0" cy="0"/>
        </a:xfrm>
      </p:grpSpPr>
      <p:sp>
        <p:nvSpPr>
          <p:cNvPr id="594" name="Google Shape;594;p17"/>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595" name="Google Shape;595;p17"/>
          <p:cNvGrpSpPr/>
          <p:nvPr/>
        </p:nvGrpSpPr>
        <p:grpSpPr>
          <a:xfrm>
            <a:off x="8448738" y="4410575"/>
            <a:ext cx="229075" cy="1063850"/>
            <a:chOff x="6963625" y="2302750"/>
            <a:chExt cx="229075" cy="1063850"/>
          </a:xfrm>
        </p:grpSpPr>
        <p:sp>
          <p:nvSpPr>
            <p:cNvPr id="596" name="Google Shape;596;p17"/>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7"/>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7"/>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7"/>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7"/>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7"/>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7"/>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7"/>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7"/>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7"/>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 name="Google Shape;606;p17"/>
          <p:cNvSpPr txBox="1"/>
          <p:nvPr>
            <p:ph idx="2" type="title"/>
          </p:nvPr>
        </p:nvSpPr>
        <p:spPr>
          <a:xfrm>
            <a:off x="867875" y="1234875"/>
            <a:ext cx="2351700" cy="425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607" name="Google Shape;607;p17"/>
          <p:cNvSpPr txBox="1"/>
          <p:nvPr>
            <p:ph idx="1" type="subTitle"/>
          </p:nvPr>
        </p:nvSpPr>
        <p:spPr>
          <a:xfrm>
            <a:off x="867875" y="1553394"/>
            <a:ext cx="2351700" cy="66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2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608" name="Google Shape;608;p17"/>
          <p:cNvSpPr txBox="1"/>
          <p:nvPr>
            <p:ph idx="3" type="title"/>
          </p:nvPr>
        </p:nvSpPr>
        <p:spPr>
          <a:xfrm>
            <a:off x="5081300" y="1234875"/>
            <a:ext cx="2351700" cy="425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609" name="Google Shape;609;p17"/>
          <p:cNvSpPr txBox="1"/>
          <p:nvPr>
            <p:ph idx="4" type="subTitle"/>
          </p:nvPr>
        </p:nvSpPr>
        <p:spPr>
          <a:xfrm>
            <a:off x="5081300" y="1553391"/>
            <a:ext cx="2351700" cy="66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10" name="Google Shape;610;p17"/>
          <p:cNvSpPr txBox="1"/>
          <p:nvPr>
            <p:ph idx="5" type="title"/>
          </p:nvPr>
        </p:nvSpPr>
        <p:spPr>
          <a:xfrm>
            <a:off x="867875" y="2830518"/>
            <a:ext cx="2351700" cy="42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611" name="Google Shape;611;p17"/>
          <p:cNvSpPr txBox="1"/>
          <p:nvPr>
            <p:ph idx="6" type="subTitle"/>
          </p:nvPr>
        </p:nvSpPr>
        <p:spPr>
          <a:xfrm>
            <a:off x="867875" y="3143813"/>
            <a:ext cx="2351700" cy="66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2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612" name="Google Shape;612;p17"/>
          <p:cNvSpPr txBox="1"/>
          <p:nvPr>
            <p:ph idx="7" type="title"/>
          </p:nvPr>
        </p:nvSpPr>
        <p:spPr>
          <a:xfrm>
            <a:off x="5081300" y="2833225"/>
            <a:ext cx="2351700" cy="4227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613" name="Google Shape;613;p17"/>
          <p:cNvSpPr txBox="1"/>
          <p:nvPr>
            <p:ph idx="8" type="subTitle"/>
          </p:nvPr>
        </p:nvSpPr>
        <p:spPr>
          <a:xfrm>
            <a:off x="5081300" y="3149090"/>
            <a:ext cx="2351700" cy="66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14" name="Google Shape;614;p17"/>
          <p:cNvSpPr/>
          <p:nvPr/>
        </p:nvSpPr>
        <p:spPr>
          <a:xfrm>
            <a:off x="0" y="0"/>
            <a:ext cx="1034061" cy="1034061"/>
          </a:xfrm>
          <a:custGeom>
            <a:rect b="b" l="l" r="r" t="t"/>
            <a:pathLst>
              <a:path extrusionOk="0" h="19840" w="19840">
                <a:moveTo>
                  <a:pt x="0" y="0"/>
                </a:moveTo>
                <a:lnTo>
                  <a:pt x="0" y="19840"/>
                </a:lnTo>
                <a:lnTo>
                  <a:pt x="19840" y="0"/>
                </a:ln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a:off x="191050" y="231175"/>
            <a:ext cx="1034061" cy="1034061"/>
          </a:xfrm>
          <a:custGeom>
            <a:rect b="b" l="l" r="r" t="t"/>
            <a:pathLst>
              <a:path extrusionOk="0" h="19840" w="19840">
                <a:moveTo>
                  <a:pt x="0" y="0"/>
                </a:moveTo>
                <a:lnTo>
                  <a:pt x="0" y="19840"/>
                </a:lnTo>
                <a:lnTo>
                  <a:pt x="19840"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7"/>
          <p:cNvSpPr/>
          <p:nvPr/>
        </p:nvSpPr>
        <p:spPr>
          <a:xfrm>
            <a:off x="5118915" y="4467196"/>
            <a:ext cx="2276462" cy="2276462"/>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7"/>
          <p:cNvSpPr/>
          <p:nvPr/>
        </p:nvSpPr>
        <p:spPr>
          <a:xfrm>
            <a:off x="1733200" y="-134307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 name="Google Shape;618;p17"/>
          <p:cNvGrpSpPr/>
          <p:nvPr/>
        </p:nvGrpSpPr>
        <p:grpSpPr>
          <a:xfrm>
            <a:off x="8127911" y="138841"/>
            <a:ext cx="870735" cy="750197"/>
            <a:chOff x="7278350" y="4476150"/>
            <a:chExt cx="397850" cy="342775"/>
          </a:xfrm>
        </p:grpSpPr>
        <p:sp>
          <p:nvSpPr>
            <p:cNvPr id="619" name="Google Shape;619;p17"/>
            <p:cNvSpPr/>
            <p:nvPr/>
          </p:nvSpPr>
          <p:spPr>
            <a:xfrm>
              <a:off x="7278350" y="4476150"/>
              <a:ext cx="52500" cy="52525"/>
            </a:xfrm>
            <a:custGeom>
              <a:rect b="b" l="l" r="r" t="t"/>
              <a:pathLst>
                <a:path extrusionOk="0" h="2101" w="210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7"/>
            <p:cNvSpPr/>
            <p:nvPr/>
          </p:nvSpPr>
          <p:spPr>
            <a:xfrm>
              <a:off x="7364675" y="4476150"/>
              <a:ext cx="52550" cy="52525"/>
            </a:xfrm>
            <a:custGeom>
              <a:rect b="b" l="l" r="r" t="t"/>
              <a:pathLst>
                <a:path extrusionOk="0" h="2101" w="2102">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p:nvPr/>
          </p:nvSpPr>
          <p:spPr>
            <a:xfrm>
              <a:off x="7451000" y="447615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7"/>
            <p:cNvSpPr/>
            <p:nvPr/>
          </p:nvSpPr>
          <p:spPr>
            <a:xfrm>
              <a:off x="7537375" y="4476150"/>
              <a:ext cx="52525" cy="52550"/>
            </a:xfrm>
            <a:custGeom>
              <a:rect b="b" l="l" r="r" t="t"/>
              <a:pathLst>
                <a:path extrusionOk="0" h="2102" w="2101">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7"/>
            <p:cNvSpPr/>
            <p:nvPr/>
          </p:nvSpPr>
          <p:spPr>
            <a:xfrm>
              <a:off x="7623700" y="4476150"/>
              <a:ext cx="52500" cy="52525"/>
            </a:xfrm>
            <a:custGeom>
              <a:rect b="b" l="l" r="r" t="t"/>
              <a:pathLst>
                <a:path extrusionOk="0" h="2101" w="210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7"/>
            <p:cNvSpPr/>
            <p:nvPr/>
          </p:nvSpPr>
          <p:spPr>
            <a:xfrm>
              <a:off x="7278350" y="4572900"/>
              <a:ext cx="52500" cy="52525"/>
            </a:xfrm>
            <a:custGeom>
              <a:rect b="b" l="l" r="r" t="t"/>
              <a:pathLst>
                <a:path extrusionOk="0" h="2101" w="210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7"/>
            <p:cNvSpPr/>
            <p:nvPr/>
          </p:nvSpPr>
          <p:spPr>
            <a:xfrm>
              <a:off x="7364675" y="4572900"/>
              <a:ext cx="52550" cy="52525"/>
            </a:xfrm>
            <a:custGeom>
              <a:rect b="b" l="l" r="r" t="t"/>
              <a:pathLst>
                <a:path extrusionOk="0" h="2101" w="2102">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7"/>
            <p:cNvSpPr/>
            <p:nvPr/>
          </p:nvSpPr>
          <p:spPr>
            <a:xfrm>
              <a:off x="7451000" y="457290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7"/>
            <p:cNvSpPr/>
            <p:nvPr/>
          </p:nvSpPr>
          <p:spPr>
            <a:xfrm>
              <a:off x="7537375" y="4572900"/>
              <a:ext cx="52500" cy="52525"/>
            </a:xfrm>
            <a:custGeom>
              <a:rect b="b" l="l" r="r" t="t"/>
              <a:pathLst>
                <a:path extrusionOk="0" h="2101" w="210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p:nvPr/>
          </p:nvSpPr>
          <p:spPr>
            <a:xfrm>
              <a:off x="7623700" y="4572900"/>
              <a:ext cx="52500" cy="52525"/>
            </a:xfrm>
            <a:custGeom>
              <a:rect b="b" l="l" r="r" t="t"/>
              <a:pathLst>
                <a:path extrusionOk="0" h="2101" w="210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7"/>
            <p:cNvSpPr/>
            <p:nvPr/>
          </p:nvSpPr>
          <p:spPr>
            <a:xfrm>
              <a:off x="7278350" y="4669650"/>
              <a:ext cx="52500" cy="52525"/>
            </a:xfrm>
            <a:custGeom>
              <a:rect b="b" l="l" r="r" t="t"/>
              <a:pathLst>
                <a:path extrusionOk="0" h="2101" w="210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7"/>
            <p:cNvSpPr/>
            <p:nvPr/>
          </p:nvSpPr>
          <p:spPr>
            <a:xfrm>
              <a:off x="7364675" y="4669650"/>
              <a:ext cx="52550" cy="52525"/>
            </a:xfrm>
            <a:custGeom>
              <a:rect b="b" l="l" r="r" t="t"/>
              <a:pathLst>
                <a:path extrusionOk="0" h="2101" w="2102">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7"/>
            <p:cNvSpPr/>
            <p:nvPr/>
          </p:nvSpPr>
          <p:spPr>
            <a:xfrm>
              <a:off x="7451000" y="4669650"/>
              <a:ext cx="52550" cy="52525"/>
            </a:xfrm>
            <a:custGeom>
              <a:rect b="b" l="l" r="r" t="t"/>
              <a:pathLst>
                <a:path extrusionOk="0" h="2101" w="2102">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7"/>
            <p:cNvSpPr/>
            <p:nvPr/>
          </p:nvSpPr>
          <p:spPr>
            <a:xfrm>
              <a:off x="7537375" y="4669650"/>
              <a:ext cx="52500" cy="52525"/>
            </a:xfrm>
            <a:custGeom>
              <a:rect b="b" l="l" r="r" t="t"/>
              <a:pathLst>
                <a:path extrusionOk="0" h="2101" w="210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
            <p:cNvSpPr/>
            <p:nvPr/>
          </p:nvSpPr>
          <p:spPr>
            <a:xfrm>
              <a:off x="7623700" y="4669650"/>
              <a:ext cx="52500" cy="52525"/>
            </a:xfrm>
            <a:custGeom>
              <a:rect b="b" l="l" r="r" t="t"/>
              <a:pathLst>
                <a:path extrusionOk="0" h="2101" w="210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7"/>
            <p:cNvSpPr/>
            <p:nvPr/>
          </p:nvSpPr>
          <p:spPr>
            <a:xfrm>
              <a:off x="7278350" y="4766425"/>
              <a:ext cx="52500" cy="52500"/>
            </a:xfrm>
            <a:custGeom>
              <a:rect b="b" l="l" r="r" t="t"/>
              <a:pathLst>
                <a:path extrusionOk="0" h="2100" w="210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7"/>
            <p:cNvSpPr/>
            <p:nvPr/>
          </p:nvSpPr>
          <p:spPr>
            <a:xfrm>
              <a:off x="7364700" y="4766425"/>
              <a:ext cx="52525" cy="52500"/>
            </a:xfrm>
            <a:custGeom>
              <a:rect b="b" l="l" r="r" t="t"/>
              <a:pathLst>
                <a:path extrusionOk="0" h="2100" w="2101">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7"/>
            <p:cNvSpPr/>
            <p:nvPr/>
          </p:nvSpPr>
          <p:spPr>
            <a:xfrm>
              <a:off x="7451000" y="4766425"/>
              <a:ext cx="52550" cy="52500"/>
            </a:xfrm>
            <a:custGeom>
              <a:rect b="b" l="l" r="r" t="t"/>
              <a:pathLst>
                <a:path extrusionOk="0" h="2100" w="2102">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7"/>
            <p:cNvSpPr/>
            <p:nvPr/>
          </p:nvSpPr>
          <p:spPr>
            <a:xfrm>
              <a:off x="7537375" y="4766425"/>
              <a:ext cx="52500" cy="52500"/>
            </a:xfrm>
            <a:custGeom>
              <a:rect b="b" l="l" r="r" t="t"/>
              <a:pathLst>
                <a:path extrusionOk="0" h="2100" w="210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p:nvPr/>
          </p:nvSpPr>
          <p:spPr>
            <a:xfrm>
              <a:off x="7623700" y="4766425"/>
              <a:ext cx="52500" cy="52500"/>
            </a:xfrm>
            <a:custGeom>
              <a:rect b="b" l="l" r="r" t="t"/>
              <a:pathLst>
                <a:path extrusionOk="0" h="2100" w="210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AND_BODY_1_2_1">
    <p:spTree>
      <p:nvGrpSpPr>
        <p:cNvPr id="639" name="Shape 639"/>
        <p:cNvGrpSpPr/>
        <p:nvPr/>
      </p:nvGrpSpPr>
      <p:grpSpPr>
        <a:xfrm>
          <a:off x="0" y="0"/>
          <a:ext cx="0" cy="0"/>
          <a:chOff x="0" y="0"/>
          <a:chExt cx="0" cy="0"/>
        </a:xfrm>
      </p:grpSpPr>
      <p:sp>
        <p:nvSpPr>
          <p:cNvPr id="640" name="Google Shape;640;p18"/>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641" name="Google Shape;641;p18"/>
          <p:cNvGrpSpPr/>
          <p:nvPr/>
        </p:nvGrpSpPr>
        <p:grpSpPr>
          <a:xfrm>
            <a:off x="8448738" y="4410575"/>
            <a:ext cx="229075" cy="1063850"/>
            <a:chOff x="6963625" y="2302750"/>
            <a:chExt cx="229075" cy="1063850"/>
          </a:xfrm>
        </p:grpSpPr>
        <p:sp>
          <p:nvSpPr>
            <p:cNvPr id="642" name="Google Shape;642;p18"/>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8"/>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8"/>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8"/>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8"/>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8"/>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8"/>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8"/>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8"/>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18"/>
          <p:cNvSpPr txBox="1"/>
          <p:nvPr>
            <p:ph idx="2" type="title"/>
          </p:nvPr>
        </p:nvSpPr>
        <p:spPr>
          <a:xfrm>
            <a:off x="864550" y="3246723"/>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653" name="Google Shape;653;p18"/>
          <p:cNvSpPr txBox="1"/>
          <p:nvPr>
            <p:ph idx="1" type="subTitle"/>
          </p:nvPr>
        </p:nvSpPr>
        <p:spPr>
          <a:xfrm>
            <a:off x="864550" y="3964592"/>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300"/>
              <a:buNone/>
              <a:defRPr sz="13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654" name="Google Shape;654;p18"/>
          <p:cNvSpPr txBox="1"/>
          <p:nvPr>
            <p:ph idx="3" type="title"/>
          </p:nvPr>
        </p:nvSpPr>
        <p:spPr>
          <a:xfrm>
            <a:off x="3155200" y="3252011"/>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655" name="Google Shape;655;p18"/>
          <p:cNvSpPr txBox="1"/>
          <p:nvPr>
            <p:ph idx="4" type="subTitle"/>
          </p:nvPr>
        </p:nvSpPr>
        <p:spPr>
          <a:xfrm>
            <a:off x="3155200" y="3969879"/>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300"/>
              <a:buNone/>
              <a:defRPr sz="13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656" name="Google Shape;656;p18"/>
          <p:cNvSpPr txBox="1"/>
          <p:nvPr>
            <p:ph idx="5" type="title"/>
          </p:nvPr>
        </p:nvSpPr>
        <p:spPr>
          <a:xfrm>
            <a:off x="5445850" y="3252011"/>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657" name="Google Shape;657;p18"/>
          <p:cNvSpPr txBox="1"/>
          <p:nvPr>
            <p:ph idx="6" type="subTitle"/>
          </p:nvPr>
        </p:nvSpPr>
        <p:spPr>
          <a:xfrm>
            <a:off x="5445850" y="3969879"/>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300"/>
              <a:buNone/>
              <a:defRPr sz="13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658" name="Google Shape;658;p18"/>
          <p:cNvSpPr txBox="1"/>
          <p:nvPr>
            <p:ph idx="7" type="title"/>
          </p:nvPr>
        </p:nvSpPr>
        <p:spPr>
          <a:xfrm>
            <a:off x="864550" y="1055248"/>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659" name="Google Shape;659;p18"/>
          <p:cNvSpPr txBox="1"/>
          <p:nvPr>
            <p:ph idx="8" type="subTitle"/>
          </p:nvPr>
        </p:nvSpPr>
        <p:spPr>
          <a:xfrm>
            <a:off x="864550" y="1773117"/>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300"/>
              <a:buNone/>
              <a:defRPr sz="13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660" name="Google Shape;660;p18"/>
          <p:cNvSpPr txBox="1"/>
          <p:nvPr>
            <p:ph idx="9" type="title"/>
          </p:nvPr>
        </p:nvSpPr>
        <p:spPr>
          <a:xfrm>
            <a:off x="3155200" y="1060536"/>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661" name="Google Shape;661;p18"/>
          <p:cNvSpPr txBox="1"/>
          <p:nvPr>
            <p:ph idx="13" type="subTitle"/>
          </p:nvPr>
        </p:nvSpPr>
        <p:spPr>
          <a:xfrm>
            <a:off x="3155200" y="1778404"/>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300"/>
              <a:buNone/>
              <a:defRPr sz="13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662" name="Google Shape;662;p18"/>
          <p:cNvSpPr txBox="1"/>
          <p:nvPr>
            <p:ph idx="14" type="title"/>
          </p:nvPr>
        </p:nvSpPr>
        <p:spPr>
          <a:xfrm>
            <a:off x="5445850" y="1060536"/>
            <a:ext cx="2029200" cy="824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663" name="Google Shape;663;p18"/>
          <p:cNvSpPr txBox="1"/>
          <p:nvPr>
            <p:ph idx="15" type="subTitle"/>
          </p:nvPr>
        </p:nvSpPr>
        <p:spPr>
          <a:xfrm>
            <a:off x="5445850" y="1778404"/>
            <a:ext cx="2029200" cy="6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300"/>
              <a:buNone/>
              <a:defRPr sz="13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grpSp>
        <p:nvGrpSpPr>
          <p:cNvPr id="664" name="Google Shape;664;p18"/>
          <p:cNvGrpSpPr/>
          <p:nvPr/>
        </p:nvGrpSpPr>
        <p:grpSpPr>
          <a:xfrm>
            <a:off x="2028081" y="-1285690"/>
            <a:ext cx="2052698" cy="2052613"/>
            <a:chOff x="3088025" y="3941925"/>
            <a:chExt cx="600450" cy="600425"/>
          </a:xfrm>
        </p:grpSpPr>
        <p:sp>
          <p:nvSpPr>
            <p:cNvPr id="665" name="Google Shape;665;p18"/>
            <p:cNvSpPr/>
            <p:nvPr/>
          </p:nvSpPr>
          <p:spPr>
            <a:xfrm>
              <a:off x="3359125" y="3941925"/>
              <a:ext cx="39025" cy="39000"/>
            </a:xfrm>
            <a:custGeom>
              <a:rect b="b" l="l" r="r" t="t"/>
              <a:pathLst>
                <a:path extrusionOk="0" h="1560" w="1561">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8"/>
            <p:cNvSpPr/>
            <p:nvPr/>
          </p:nvSpPr>
          <p:spPr>
            <a:xfrm>
              <a:off x="3407500" y="3990300"/>
              <a:ext cx="39050" cy="39025"/>
            </a:xfrm>
            <a:custGeom>
              <a:rect b="b" l="l" r="r" t="t"/>
              <a:pathLst>
                <a:path extrusionOk="0" h="1561" w="1562">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8"/>
            <p:cNvSpPr/>
            <p:nvPr/>
          </p:nvSpPr>
          <p:spPr>
            <a:xfrm>
              <a:off x="3455875" y="4038700"/>
              <a:ext cx="39050" cy="39025"/>
            </a:xfrm>
            <a:custGeom>
              <a:rect b="b" l="l" r="r" t="t"/>
              <a:pathLst>
                <a:path extrusionOk="0" h="1561" w="1562">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8"/>
            <p:cNvSpPr/>
            <p:nvPr/>
          </p:nvSpPr>
          <p:spPr>
            <a:xfrm>
              <a:off x="3504275" y="4087050"/>
              <a:ext cx="39050" cy="39050"/>
            </a:xfrm>
            <a:custGeom>
              <a:rect b="b" l="l" r="r" t="t"/>
              <a:pathLst>
                <a:path extrusionOk="0" h="1562" w="1562">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8"/>
            <p:cNvSpPr/>
            <p:nvPr/>
          </p:nvSpPr>
          <p:spPr>
            <a:xfrm>
              <a:off x="3552675" y="4135450"/>
              <a:ext cx="39000" cy="39025"/>
            </a:xfrm>
            <a:custGeom>
              <a:rect b="b" l="l" r="r" t="t"/>
              <a:pathLst>
                <a:path extrusionOk="0" h="1561" w="156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8"/>
            <p:cNvSpPr/>
            <p:nvPr/>
          </p:nvSpPr>
          <p:spPr>
            <a:xfrm>
              <a:off x="3601050" y="4183850"/>
              <a:ext cx="39025" cy="39000"/>
            </a:xfrm>
            <a:custGeom>
              <a:rect b="b" l="l" r="r" t="t"/>
              <a:pathLst>
                <a:path extrusionOk="0" h="1560" w="1561">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8"/>
            <p:cNvSpPr/>
            <p:nvPr/>
          </p:nvSpPr>
          <p:spPr>
            <a:xfrm>
              <a:off x="3649450" y="4232225"/>
              <a:ext cx="39025" cy="39025"/>
            </a:xfrm>
            <a:custGeom>
              <a:rect b="b" l="l" r="r" t="t"/>
              <a:pathLst>
                <a:path extrusionOk="0" h="1561" w="1561">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8"/>
            <p:cNvSpPr/>
            <p:nvPr/>
          </p:nvSpPr>
          <p:spPr>
            <a:xfrm>
              <a:off x="3304900" y="3996125"/>
              <a:ext cx="39050" cy="39025"/>
            </a:xfrm>
            <a:custGeom>
              <a:rect b="b" l="l" r="r" t="t"/>
              <a:pathLst>
                <a:path extrusionOk="0" h="1561" w="1562">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8"/>
            <p:cNvSpPr/>
            <p:nvPr/>
          </p:nvSpPr>
          <p:spPr>
            <a:xfrm>
              <a:off x="3353275" y="4044525"/>
              <a:ext cx="39050" cy="39000"/>
            </a:xfrm>
            <a:custGeom>
              <a:rect b="b" l="l" r="r" t="t"/>
              <a:pathLst>
                <a:path extrusionOk="0" h="1560" w="1562">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8"/>
            <p:cNvSpPr/>
            <p:nvPr/>
          </p:nvSpPr>
          <p:spPr>
            <a:xfrm>
              <a:off x="3401675" y="4092900"/>
              <a:ext cx="39025" cy="39025"/>
            </a:xfrm>
            <a:custGeom>
              <a:rect b="b" l="l" r="r" t="t"/>
              <a:pathLst>
                <a:path extrusionOk="0" h="1561" w="1561">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8"/>
            <p:cNvSpPr/>
            <p:nvPr/>
          </p:nvSpPr>
          <p:spPr>
            <a:xfrm>
              <a:off x="3450050" y="4141300"/>
              <a:ext cx="39025" cy="39025"/>
            </a:xfrm>
            <a:custGeom>
              <a:rect b="b" l="l" r="r" t="t"/>
              <a:pathLst>
                <a:path extrusionOk="0" h="1561" w="1561">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8"/>
            <p:cNvSpPr/>
            <p:nvPr/>
          </p:nvSpPr>
          <p:spPr>
            <a:xfrm>
              <a:off x="3498450" y="4189700"/>
              <a:ext cx="39025" cy="39000"/>
            </a:xfrm>
            <a:custGeom>
              <a:rect b="b" l="l" r="r" t="t"/>
              <a:pathLst>
                <a:path extrusionOk="0" h="1560" w="1561">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8"/>
            <p:cNvSpPr/>
            <p:nvPr/>
          </p:nvSpPr>
          <p:spPr>
            <a:xfrm>
              <a:off x="3546850" y="4238050"/>
              <a:ext cx="39000" cy="39050"/>
            </a:xfrm>
            <a:custGeom>
              <a:rect b="b" l="l" r="r" t="t"/>
              <a:pathLst>
                <a:path extrusionOk="0" h="1562" w="156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8"/>
            <p:cNvSpPr/>
            <p:nvPr/>
          </p:nvSpPr>
          <p:spPr>
            <a:xfrm>
              <a:off x="3595200" y="4286450"/>
              <a:ext cx="39050" cy="39000"/>
            </a:xfrm>
            <a:custGeom>
              <a:rect b="b" l="l" r="r" t="t"/>
              <a:pathLst>
                <a:path extrusionOk="0" h="1560" w="1562">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8"/>
            <p:cNvSpPr/>
            <p:nvPr/>
          </p:nvSpPr>
          <p:spPr>
            <a:xfrm>
              <a:off x="3250675" y="4050375"/>
              <a:ext cx="39025" cy="39000"/>
            </a:xfrm>
            <a:custGeom>
              <a:rect b="b" l="l" r="r" t="t"/>
              <a:pathLst>
                <a:path extrusionOk="0" h="1560" w="1561">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8"/>
            <p:cNvSpPr/>
            <p:nvPr/>
          </p:nvSpPr>
          <p:spPr>
            <a:xfrm>
              <a:off x="3299075" y="4098725"/>
              <a:ext cx="39025" cy="39050"/>
            </a:xfrm>
            <a:custGeom>
              <a:rect b="b" l="l" r="r" t="t"/>
              <a:pathLst>
                <a:path extrusionOk="0" h="1562" w="1561">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8"/>
            <p:cNvSpPr/>
            <p:nvPr/>
          </p:nvSpPr>
          <p:spPr>
            <a:xfrm>
              <a:off x="3347450" y="4147125"/>
              <a:ext cx="39025" cy="39050"/>
            </a:xfrm>
            <a:custGeom>
              <a:rect b="b" l="l" r="r" t="t"/>
              <a:pathLst>
                <a:path extrusionOk="0" h="1562" w="1561">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8"/>
            <p:cNvSpPr/>
            <p:nvPr/>
          </p:nvSpPr>
          <p:spPr>
            <a:xfrm>
              <a:off x="3395850" y="4195500"/>
              <a:ext cx="39025" cy="39025"/>
            </a:xfrm>
            <a:custGeom>
              <a:rect b="b" l="l" r="r" t="t"/>
              <a:pathLst>
                <a:path extrusionOk="0" h="1561" w="1561">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8"/>
            <p:cNvSpPr/>
            <p:nvPr/>
          </p:nvSpPr>
          <p:spPr>
            <a:xfrm>
              <a:off x="3444225" y="4243900"/>
              <a:ext cx="39000" cy="39025"/>
            </a:xfrm>
            <a:custGeom>
              <a:rect b="b" l="l" r="r" t="t"/>
              <a:pathLst>
                <a:path extrusionOk="0" h="1561" w="156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8"/>
            <p:cNvSpPr/>
            <p:nvPr/>
          </p:nvSpPr>
          <p:spPr>
            <a:xfrm>
              <a:off x="3492600" y="4292300"/>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8"/>
            <p:cNvSpPr/>
            <p:nvPr/>
          </p:nvSpPr>
          <p:spPr>
            <a:xfrm>
              <a:off x="3541000" y="434067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8"/>
            <p:cNvSpPr/>
            <p:nvPr/>
          </p:nvSpPr>
          <p:spPr>
            <a:xfrm>
              <a:off x="3196475" y="4104575"/>
              <a:ext cx="39025" cy="39025"/>
            </a:xfrm>
            <a:custGeom>
              <a:rect b="b" l="l" r="r" t="t"/>
              <a:pathLst>
                <a:path extrusionOk="0" h="1561" w="1561">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8"/>
            <p:cNvSpPr/>
            <p:nvPr/>
          </p:nvSpPr>
          <p:spPr>
            <a:xfrm>
              <a:off x="3244825" y="4152975"/>
              <a:ext cx="39050" cy="39000"/>
            </a:xfrm>
            <a:custGeom>
              <a:rect b="b" l="l" r="r" t="t"/>
              <a:pathLst>
                <a:path extrusionOk="0" h="1560" w="1562">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8"/>
            <p:cNvSpPr/>
            <p:nvPr/>
          </p:nvSpPr>
          <p:spPr>
            <a:xfrm>
              <a:off x="3293225" y="420135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8"/>
            <p:cNvSpPr/>
            <p:nvPr/>
          </p:nvSpPr>
          <p:spPr>
            <a:xfrm>
              <a:off x="3341625" y="4249750"/>
              <a:ext cx="39000" cy="39025"/>
            </a:xfrm>
            <a:custGeom>
              <a:rect b="b" l="l" r="r" t="t"/>
              <a:pathLst>
                <a:path extrusionOk="0" h="1561" w="156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8"/>
            <p:cNvSpPr/>
            <p:nvPr/>
          </p:nvSpPr>
          <p:spPr>
            <a:xfrm>
              <a:off x="3390000" y="4298100"/>
              <a:ext cx="39025" cy="39050"/>
            </a:xfrm>
            <a:custGeom>
              <a:rect b="b" l="l" r="r" t="t"/>
              <a:pathLst>
                <a:path extrusionOk="0" h="1562" w="1561">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8"/>
            <p:cNvSpPr/>
            <p:nvPr/>
          </p:nvSpPr>
          <p:spPr>
            <a:xfrm>
              <a:off x="3438400" y="4346500"/>
              <a:ext cx="39025" cy="39050"/>
            </a:xfrm>
            <a:custGeom>
              <a:rect b="b" l="l" r="r" t="t"/>
              <a:pathLst>
                <a:path extrusionOk="0" h="1562" w="1561">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8"/>
            <p:cNvSpPr/>
            <p:nvPr/>
          </p:nvSpPr>
          <p:spPr>
            <a:xfrm>
              <a:off x="3486775" y="4394900"/>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8"/>
            <p:cNvSpPr/>
            <p:nvPr/>
          </p:nvSpPr>
          <p:spPr>
            <a:xfrm>
              <a:off x="3142225" y="4158825"/>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8"/>
            <p:cNvSpPr/>
            <p:nvPr/>
          </p:nvSpPr>
          <p:spPr>
            <a:xfrm>
              <a:off x="3190625" y="4207175"/>
              <a:ext cx="39025" cy="39050"/>
            </a:xfrm>
            <a:custGeom>
              <a:rect b="b" l="l" r="r" t="t"/>
              <a:pathLst>
                <a:path extrusionOk="0" h="1562" w="1561">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8"/>
            <p:cNvSpPr/>
            <p:nvPr/>
          </p:nvSpPr>
          <p:spPr>
            <a:xfrm>
              <a:off x="3239000" y="4255575"/>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8"/>
            <p:cNvSpPr/>
            <p:nvPr/>
          </p:nvSpPr>
          <p:spPr>
            <a:xfrm>
              <a:off x="3287400" y="4303950"/>
              <a:ext cx="39025" cy="39025"/>
            </a:xfrm>
            <a:custGeom>
              <a:rect b="b" l="l" r="r" t="t"/>
              <a:pathLst>
                <a:path extrusionOk="0" h="1561" w="1561">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8"/>
            <p:cNvSpPr/>
            <p:nvPr/>
          </p:nvSpPr>
          <p:spPr>
            <a:xfrm>
              <a:off x="3335800" y="4352350"/>
              <a:ext cx="39000" cy="39025"/>
            </a:xfrm>
            <a:custGeom>
              <a:rect b="b" l="l" r="r" t="t"/>
              <a:pathLst>
                <a:path extrusionOk="0" h="1561" w="156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8"/>
            <p:cNvSpPr/>
            <p:nvPr/>
          </p:nvSpPr>
          <p:spPr>
            <a:xfrm>
              <a:off x="3384150" y="4400750"/>
              <a:ext cx="39050" cy="39000"/>
            </a:xfrm>
            <a:custGeom>
              <a:rect b="b" l="l" r="r" t="t"/>
              <a:pathLst>
                <a:path extrusionOk="0" h="1560" w="1562">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8"/>
            <p:cNvSpPr/>
            <p:nvPr/>
          </p:nvSpPr>
          <p:spPr>
            <a:xfrm>
              <a:off x="3432550" y="444912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8"/>
            <p:cNvSpPr/>
            <p:nvPr/>
          </p:nvSpPr>
          <p:spPr>
            <a:xfrm>
              <a:off x="3088025" y="4213025"/>
              <a:ext cx="39025" cy="39025"/>
            </a:xfrm>
            <a:custGeom>
              <a:rect b="b" l="l" r="r" t="t"/>
              <a:pathLst>
                <a:path extrusionOk="0" h="1561" w="1561">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8"/>
            <p:cNvSpPr/>
            <p:nvPr/>
          </p:nvSpPr>
          <p:spPr>
            <a:xfrm>
              <a:off x="3136400" y="4261425"/>
              <a:ext cx="39025" cy="39000"/>
            </a:xfrm>
            <a:custGeom>
              <a:rect b="b" l="l" r="r" t="t"/>
              <a:pathLst>
                <a:path extrusionOk="0" h="1560" w="1561">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8"/>
            <p:cNvSpPr/>
            <p:nvPr/>
          </p:nvSpPr>
          <p:spPr>
            <a:xfrm>
              <a:off x="3184775" y="430980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8"/>
            <p:cNvSpPr/>
            <p:nvPr/>
          </p:nvSpPr>
          <p:spPr>
            <a:xfrm>
              <a:off x="3233175" y="4358200"/>
              <a:ext cx="39000" cy="39025"/>
            </a:xfrm>
            <a:custGeom>
              <a:rect b="b" l="l" r="r" t="t"/>
              <a:pathLst>
                <a:path extrusionOk="0" h="1561" w="156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8"/>
            <p:cNvSpPr/>
            <p:nvPr/>
          </p:nvSpPr>
          <p:spPr>
            <a:xfrm>
              <a:off x="3281550" y="4406550"/>
              <a:ext cx="39025" cy="39025"/>
            </a:xfrm>
            <a:custGeom>
              <a:rect b="b" l="l" r="r" t="t"/>
              <a:pathLst>
                <a:path extrusionOk="0" h="1561" w="1561">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8"/>
            <p:cNvSpPr/>
            <p:nvPr/>
          </p:nvSpPr>
          <p:spPr>
            <a:xfrm>
              <a:off x="3329950" y="4454950"/>
              <a:ext cx="39025" cy="39025"/>
            </a:xfrm>
            <a:custGeom>
              <a:rect b="b" l="l" r="r" t="t"/>
              <a:pathLst>
                <a:path extrusionOk="0" h="1561" w="1561">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8"/>
            <p:cNvSpPr/>
            <p:nvPr/>
          </p:nvSpPr>
          <p:spPr>
            <a:xfrm>
              <a:off x="3378325" y="4503350"/>
              <a:ext cx="39025" cy="39000"/>
            </a:xfrm>
            <a:custGeom>
              <a:rect b="b" l="l" r="r" t="t"/>
              <a:pathLst>
                <a:path extrusionOk="0" h="1560" w="1561">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8"/>
          <p:cNvGrpSpPr/>
          <p:nvPr/>
        </p:nvGrpSpPr>
        <p:grpSpPr>
          <a:xfrm>
            <a:off x="386767" y="2932144"/>
            <a:ext cx="149677" cy="2762759"/>
            <a:chOff x="3005525" y="2738950"/>
            <a:chExt cx="46925" cy="866150"/>
          </a:xfrm>
        </p:grpSpPr>
        <p:sp>
          <p:nvSpPr>
            <p:cNvPr id="708" name="Google Shape;708;p18"/>
            <p:cNvSpPr/>
            <p:nvPr/>
          </p:nvSpPr>
          <p:spPr>
            <a:xfrm>
              <a:off x="3005525" y="2738950"/>
              <a:ext cx="46750" cy="46775"/>
            </a:xfrm>
            <a:custGeom>
              <a:rect b="b" l="l" r="r" t="t"/>
              <a:pathLst>
                <a:path extrusionOk="0" h="1871" w="1870">
                  <a:moveTo>
                    <a:pt x="935" y="0"/>
                  </a:moveTo>
                  <a:lnTo>
                    <a:pt x="0" y="935"/>
                  </a:lnTo>
                  <a:lnTo>
                    <a:pt x="935" y="1870"/>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8"/>
            <p:cNvSpPr/>
            <p:nvPr/>
          </p:nvSpPr>
          <p:spPr>
            <a:xfrm>
              <a:off x="3005525" y="2807225"/>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8"/>
            <p:cNvSpPr/>
            <p:nvPr/>
          </p:nvSpPr>
          <p:spPr>
            <a:xfrm>
              <a:off x="3005525" y="2875525"/>
              <a:ext cx="46750" cy="46750"/>
            </a:xfrm>
            <a:custGeom>
              <a:rect b="b" l="l" r="r" t="t"/>
              <a:pathLst>
                <a:path extrusionOk="0" h="1870" w="1870">
                  <a:moveTo>
                    <a:pt x="935" y="0"/>
                  </a:moveTo>
                  <a:lnTo>
                    <a:pt x="0" y="935"/>
                  </a:lnTo>
                  <a:lnTo>
                    <a:pt x="935" y="1869"/>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8"/>
            <p:cNvSpPr/>
            <p:nvPr/>
          </p:nvSpPr>
          <p:spPr>
            <a:xfrm>
              <a:off x="3005525" y="2943775"/>
              <a:ext cx="46750" cy="46775"/>
            </a:xfrm>
            <a:custGeom>
              <a:rect b="b" l="l" r="r" t="t"/>
              <a:pathLst>
                <a:path extrusionOk="0" h="1871" w="1870">
                  <a:moveTo>
                    <a:pt x="935" y="1"/>
                  </a:moveTo>
                  <a:lnTo>
                    <a:pt x="0" y="936"/>
                  </a:lnTo>
                  <a:lnTo>
                    <a:pt x="935" y="1871"/>
                  </a:lnTo>
                  <a:lnTo>
                    <a:pt x="1869" y="936"/>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8"/>
            <p:cNvSpPr/>
            <p:nvPr/>
          </p:nvSpPr>
          <p:spPr>
            <a:xfrm>
              <a:off x="3005525" y="3012075"/>
              <a:ext cx="46750" cy="46775"/>
            </a:xfrm>
            <a:custGeom>
              <a:rect b="b" l="l" r="r" t="t"/>
              <a:pathLst>
                <a:path extrusionOk="0" h="1871" w="1870">
                  <a:moveTo>
                    <a:pt x="935" y="0"/>
                  </a:moveTo>
                  <a:lnTo>
                    <a:pt x="0" y="935"/>
                  </a:lnTo>
                  <a:lnTo>
                    <a:pt x="935" y="1871"/>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8"/>
            <p:cNvSpPr/>
            <p:nvPr/>
          </p:nvSpPr>
          <p:spPr>
            <a:xfrm>
              <a:off x="3005525" y="3080350"/>
              <a:ext cx="46750" cy="46775"/>
            </a:xfrm>
            <a:custGeom>
              <a:rect b="b" l="l" r="r" t="t"/>
              <a:pathLst>
                <a:path extrusionOk="0" h="1871"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8"/>
            <p:cNvSpPr/>
            <p:nvPr/>
          </p:nvSpPr>
          <p:spPr>
            <a:xfrm>
              <a:off x="3005525" y="3148650"/>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8"/>
            <p:cNvSpPr/>
            <p:nvPr/>
          </p:nvSpPr>
          <p:spPr>
            <a:xfrm>
              <a:off x="3005525" y="3216950"/>
              <a:ext cx="46750" cy="46750"/>
            </a:xfrm>
            <a:custGeom>
              <a:rect b="b" l="l" r="r" t="t"/>
              <a:pathLst>
                <a:path extrusionOk="0" h="1870" w="1870">
                  <a:moveTo>
                    <a:pt x="935" y="0"/>
                  </a:moveTo>
                  <a:lnTo>
                    <a:pt x="0" y="935"/>
                  </a:lnTo>
                  <a:lnTo>
                    <a:pt x="935" y="1869"/>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8"/>
            <p:cNvSpPr/>
            <p:nvPr/>
          </p:nvSpPr>
          <p:spPr>
            <a:xfrm>
              <a:off x="3005700" y="3285050"/>
              <a:ext cx="46750" cy="46750"/>
            </a:xfrm>
            <a:custGeom>
              <a:rect b="b" l="l" r="r" t="t"/>
              <a:pathLst>
                <a:path extrusionOk="0" h="1870" w="1870">
                  <a:moveTo>
                    <a:pt x="935" y="0"/>
                  </a:moveTo>
                  <a:lnTo>
                    <a:pt x="1" y="935"/>
                  </a:lnTo>
                  <a:lnTo>
                    <a:pt x="935" y="1869"/>
                  </a:lnTo>
                  <a:lnTo>
                    <a:pt x="1870"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8"/>
            <p:cNvSpPr/>
            <p:nvPr/>
          </p:nvSpPr>
          <p:spPr>
            <a:xfrm>
              <a:off x="3005525" y="3353500"/>
              <a:ext cx="46750" cy="46750"/>
            </a:xfrm>
            <a:custGeom>
              <a:rect b="b" l="l" r="r" t="t"/>
              <a:pathLst>
                <a:path extrusionOk="0" h="1870" w="1870">
                  <a:moveTo>
                    <a:pt x="935" y="0"/>
                  </a:moveTo>
                  <a:lnTo>
                    <a:pt x="0" y="936"/>
                  </a:lnTo>
                  <a:lnTo>
                    <a:pt x="935" y="1869"/>
                  </a:lnTo>
                  <a:lnTo>
                    <a:pt x="1869" y="936"/>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8"/>
            <p:cNvSpPr/>
            <p:nvPr/>
          </p:nvSpPr>
          <p:spPr>
            <a:xfrm>
              <a:off x="3005525" y="3421775"/>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8"/>
            <p:cNvSpPr/>
            <p:nvPr/>
          </p:nvSpPr>
          <p:spPr>
            <a:xfrm>
              <a:off x="3005525" y="3490075"/>
              <a:ext cx="46750" cy="46750"/>
            </a:xfrm>
            <a:custGeom>
              <a:rect b="b" l="l" r="r" t="t"/>
              <a:pathLst>
                <a:path extrusionOk="0" h="1870" w="1870">
                  <a:moveTo>
                    <a:pt x="935" y="0"/>
                  </a:moveTo>
                  <a:lnTo>
                    <a:pt x="0" y="935"/>
                  </a:lnTo>
                  <a:lnTo>
                    <a:pt x="935" y="1870"/>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8"/>
            <p:cNvSpPr/>
            <p:nvPr/>
          </p:nvSpPr>
          <p:spPr>
            <a:xfrm>
              <a:off x="3005525" y="3558325"/>
              <a:ext cx="46750" cy="46775"/>
            </a:xfrm>
            <a:custGeom>
              <a:rect b="b" l="l" r="r" t="t"/>
              <a:pathLst>
                <a:path extrusionOk="0" h="1871" w="1870">
                  <a:moveTo>
                    <a:pt x="935" y="1"/>
                  </a:moveTo>
                  <a:lnTo>
                    <a:pt x="0" y="936"/>
                  </a:lnTo>
                  <a:lnTo>
                    <a:pt x="935" y="1870"/>
                  </a:lnTo>
                  <a:lnTo>
                    <a:pt x="1869" y="936"/>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18"/>
          <p:cNvGrpSpPr/>
          <p:nvPr/>
        </p:nvGrpSpPr>
        <p:grpSpPr>
          <a:xfrm>
            <a:off x="7832342" y="-989631"/>
            <a:ext cx="149677" cy="2762759"/>
            <a:chOff x="3005525" y="2738950"/>
            <a:chExt cx="46925" cy="866150"/>
          </a:xfrm>
        </p:grpSpPr>
        <p:sp>
          <p:nvSpPr>
            <p:cNvPr id="722" name="Google Shape;722;p18"/>
            <p:cNvSpPr/>
            <p:nvPr/>
          </p:nvSpPr>
          <p:spPr>
            <a:xfrm>
              <a:off x="3005525" y="2738950"/>
              <a:ext cx="46750" cy="46775"/>
            </a:xfrm>
            <a:custGeom>
              <a:rect b="b" l="l" r="r" t="t"/>
              <a:pathLst>
                <a:path extrusionOk="0" h="1871" w="1870">
                  <a:moveTo>
                    <a:pt x="935" y="0"/>
                  </a:moveTo>
                  <a:lnTo>
                    <a:pt x="0" y="935"/>
                  </a:lnTo>
                  <a:lnTo>
                    <a:pt x="935" y="1870"/>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8"/>
            <p:cNvSpPr/>
            <p:nvPr/>
          </p:nvSpPr>
          <p:spPr>
            <a:xfrm>
              <a:off x="3005525" y="2807225"/>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8"/>
            <p:cNvSpPr/>
            <p:nvPr/>
          </p:nvSpPr>
          <p:spPr>
            <a:xfrm>
              <a:off x="3005525" y="2875525"/>
              <a:ext cx="46750" cy="46750"/>
            </a:xfrm>
            <a:custGeom>
              <a:rect b="b" l="l" r="r" t="t"/>
              <a:pathLst>
                <a:path extrusionOk="0" h="1870" w="1870">
                  <a:moveTo>
                    <a:pt x="935" y="0"/>
                  </a:moveTo>
                  <a:lnTo>
                    <a:pt x="0" y="935"/>
                  </a:lnTo>
                  <a:lnTo>
                    <a:pt x="935" y="1869"/>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8"/>
            <p:cNvSpPr/>
            <p:nvPr/>
          </p:nvSpPr>
          <p:spPr>
            <a:xfrm>
              <a:off x="3005525" y="2943775"/>
              <a:ext cx="46750" cy="46775"/>
            </a:xfrm>
            <a:custGeom>
              <a:rect b="b" l="l" r="r" t="t"/>
              <a:pathLst>
                <a:path extrusionOk="0" h="1871" w="1870">
                  <a:moveTo>
                    <a:pt x="935" y="1"/>
                  </a:moveTo>
                  <a:lnTo>
                    <a:pt x="0" y="936"/>
                  </a:lnTo>
                  <a:lnTo>
                    <a:pt x="935" y="1871"/>
                  </a:lnTo>
                  <a:lnTo>
                    <a:pt x="1869" y="936"/>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8"/>
            <p:cNvSpPr/>
            <p:nvPr/>
          </p:nvSpPr>
          <p:spPr>
            <a:xfrm>
              <a:off x="3005525" y="3012075"/>
              <a:ext cx="46750" cy="46775"/>
            </a:xfrm>
            <a:custGeom>
              <a:rect b="b" l="l" r="r" t="t"/>
              <a:pathLst>
                <a:path extrusionOk="0" h="1871" w="1870">
                  <a:moveTo>
                    <a:pt x="935" y="0"/>
                  </a:moveTo>
                  <a:lnTo>
                    <a:pt x="0" y="935"/>
                  </a:lnTo>
                  <a:lnTo>
                    <a:pt x="935" y="1871"/>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8"/>
            <p:cNvSpPr/>
            <p:nvPr/>
          </p:nvSpPr>
          <p:spPr>
            <a:xfrm>
              <a:off x="3005525" y="3080350"/>
              <a:ext cx="46750" cy="46775"/>
            </a:xfrm>
            <a:custGeom>
              <a:rect b="b" l="l" r="r" t="t"/>
              <a:pathLst>
                <a:path extrusionOk="0" h="1871"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8"/>
            <p:cNvSpPr/>
            <p:nvPr/>
          </p:nvSpPr>
          <p:spPr>
            <a:xfrm>
              <a:off x="3005525" y="3148650"/>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8"/>
            <p:cNvSpPr/>
            <p:nvPr/>
          </p:nvSpPr>
          <p:spPr>
            <a:xfrm>
              <a:off x="3005525" y="3216950"/>
              <a:ext cx="46750" cy="46750"/>
            </a:xfrm>
            <a:custGeom>
              <a:rect b="b" l="l" r="r" t="t"/>
              <a:pathLst>
                <a:path extrusionOk="0" h="1870" w="1870">
                  <a:moveTo>
                    <a:pt x="935" y="0"/>
                  </a:moveTo>
                  <a:lnTo>
                    <a:pt x="0" y="935"/>
                  </a:lnTo>
                  <a:lnTo>
                    <a:pt x="935" y="1869"/>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8"/>
            <p:cNvSpPr/>
            <p:nvPr/>
          </p:nvSpPr>
          <p:spPr>
            <a:xfrm>
              <a:off x="3005700" y="3285050"/>
              <a:ext cx="46750" cy="46750"/>
            </a:xfrm>
            <a:custGeom>
              <a:rect b="b" l="l" r="r" t="t"/>
              <a:pathLst>
                <a:path extrusionOk="0" h="1870" w="1870">
                  <a:moveTo>
                    <a:pt x="935" y="0"/>
                  </a:moveTo>
                  <a:lnTo>
                    <a:pt x="1" y="935"/>
                  </a:lnTo>
                  <a:lnTo>
                    <a:pt x="935" y="1869"/>
                  </a:lnTo>
                  <a:lnTo>
                    <a:pt x="1870"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8"/>
            <p:cNvSpPr/>
            <p:nvPr/>
          </p:nvSpPr>
          <p:spPr>
            <a:xfrm>
              <a:off x="3005525" y="3353500"/>
              <a:ext cx="46750" cy="46750"/>
            </a:xfrm>
            <a:custGeom>
              <a:rect b="b" l="l" r="r" t="t"/>
              <a:pathLst>
                <a:path extrusionOk="0" h="1870" w="1870">
                  <a:moveTo>
                    <a:pt x="935" y="0"/>
                  </a:moveTo>
                  <a:lnTo>
                    <a:pt x="0" y="936"/>
                  </a:lnTo>
                  <a:lnTo>
                    <a:pt x="935" y="1869"/>
                  </a:lnTo>
                  <a:lnTo>
                    <a:pt x="1869" y="936"/>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8"/>
            <p:cNvSpPr/>
            <p:nvPr/>
          </p:nvSpPr>
          <p:spPr>
            <a:xfrm>
              <a:off x="3005525" y="3421775"/>
              <a:ext cx="46750" cy="46750"/>
            </a:xfrm>
            <a:custGeom>
              <a:rect b="b" l="l" r="r" t="t"/>
              <a:pathLst>
                <a:path extrusionOk="0" h="1870" w="1870">
                  <a:moveTo>
                    <a:pt x="935" y="1"/>
                  </a:moveTo>
                  <a:lnTo>
                    <a:pt x="0" y="935"/>
                  </a:lnTo>
                  <a:lnTo>
                    <a:pt x="935" y="1870"/>
                  </a:lnTo>
                  <a:lnTo>
                    <a:pt x="1869" y="935"/>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8"/>
            <p:cNvSpPr/>
            <p:nvPr/>
          </p:nvSpPr>
          <p:spPr>
            <a:xfrm>
              <a:off x="3005525" y="3490075"/>
              <a:ext cx="46750" cy="46750"/>
            </a:xfrm>
            <a:custGeom>
              <a:rect b="b" l="l" r="r" t="t"/>
              <a:pathLst>
                <a:path extrusionOk="0" h="1870" w="1870">
                  <a:moveTo>
                    <a:pt x="935" y="0"/>
                  </a:moveTo>
                  <a:lnTo>
                    <a:pt x="0" y="935"/>
                  </a:lnTo>
                  <a:lnTo>
                    <a:pt x="935" y="1870"/>
                  </a:lnTo>
                  <a:lnTo>
                    <a:pt x="1869" y="935"/>
                  </a:lnTo>
                  <a:lnTo>
                    <a:pt x="935"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8"/>
            <p:cNvSpPr/>
            <p:nvPr/>
          </p:nvSpPr>
          <p:spPr>
            <a:xfrm>
              <a:off x="3005525" y="3558325"/>
              <a:ext cx="46750" cy="46775"/>
            </a:xfrm>
            <a:custGeom>
              <a:rect b="b" l="l" r="r" t="t"/>
              <a:pathLst>
                <a:path extrusionOk="0" h="1871" w="1870">
                  <a:moveTo>
                    <a:pt x="935" y="1"/>
                  </a:moveTo>
                  <a:lnTo>
                    <a:pt x="0" y="936"/>
                  </a:lnTo>
                  <a:lnTo>
                    <a:pt x="935" y="1870"/>
                  </a:lnTo>
                  <a:lnTo>
                    <a:pt x="1869" y="936"/>
                  </a:lnTo>
                  <a:lnTo>
                    <a:pt x="935"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AND_BODY_1_2_1_1">
    <p:spTree>
      <p:nvGrpSpPr>
        <p:cNvPr id="735" name="Shape 735"/>
        <p:cNvGrpSpPr/>
        <p:nvPr/>
      </p:nvGrpSpPr>
      <p:grpSpPr>
        <a:xfrm>
          <a:off x="0" y="0"/>
          <a:ext cx="0" cy="0"/>
          <a:chOff x="0" y="0"/>
          <a:chExt cx="0" cy="0"/>
        </a:xfrm>
      </p:grpSpPr>
      <p:sp>
        <p:nvSpPr>
          <p:cNvPr id="736" name="Google Shape;736;p19"/>
          <p:cNvSpPr txBox="1"/>
          <p:nvPr>
            <p:ph type="title"/>
          </p:nvPr>
        </p:nvSpPr>
        <p:spPr>
          <a:xfrm>
            <a:off x="3327000" y="480723"/>
            <a:ext cx="2490000" cy="96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737" name="Google Shape;737;p19"/>
          <p:cNvSpPr txBox="1"/>
          <p:nvPr>
            <p:ph idx="1" type="subTitle"/>
          </p:nvPr>
        </p:nvSpPr>
        <p:spPr>
          <a:xfrm>
            <a:off x="2694750" y="1519145"/>
            <a:ext cx="3754500" cy="143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grpSp>
        <p:nvGrpSpPr>
          <p:cNvPr id="738" name="Google Shape;738;p19"/>
          <p:cNvGrpSpPr/>
          <p:nvPr/>
        </p:nvGrpSpPr>
        <p:grpSpPr>
          <a:xfrm>
            <a:off x="191056" y="3920210"/>
            <a:ext cx="2052698" cy="2052613"/>
            <a:chOff x="3088025" y="3941925"/>
            <a:chExt cx="600450" cy="600425"/>
          </a:xfrm>
        </p:grpSpPr>
        <p:sp>
          <p:nvSpPr>
            <p:cNvPr id="739" name="Google Shape;739;p19"/>
            <p:cNvSpPr/>
            <p:nvPr/>
          </p:nvSpPr>
          <p:spPr>
            <a:xfrm>
              <a:off x="3359125" y="3941925"/>
              <a:ext cx="39025" cy="39000"/>
            </a:xfrm>
            <a:custGeom>
              <a:rect b="b" l="l" r="r" t="t"/>
              <a:pathLst>
                <a:path extrusionOk="0" h="1560" w="1561">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9"/>
            <p:cNvSpPr/>
            <p:nvPr/>
          </p:nvSpPr>
          <p:spPr>
            <a:xfrm>
              <a:off x="3407500" y="3990300"/>
              <a:ext cx="39050" cy="39025"/>
            </a:xfrm>
            <a:custGeom>
              <a:rect b="b" l="l" r="r" t="t"/>
              <a:pathLst>
                <a:path extrusionOk="0" h="1561" w="1562">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9"/>
            <p:cNvSpPr/>
            <p:nvPr/>
          </p:nvSpPr>
          <p:spPr>
            <a:xfrm>
              <a:off x="3455875" y="4038700"/>
              <a:ext cx="39050" cy="39025"/>
            </a:xfrm>
            <a:custGeom>
              <a:rect b="b" l="l" r="r" t="t"/>
              <a:pathLst>
                <a:path extrusionOk="0" h="1561" w="1562">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9"/>
            <p:cNvSpPr/>
            <p:nvPr/>
          </p:nvSpPr>
          <p:spPr>
            <a:xfrm>
              <a:off x="3504275" y="4087050"/>
              <a:ext cx="39050" cy="39050"/>
            </a:xfrm>
            <a:custGeom>
              <a:rect b="b" l="l" r="r" t="t"/>
              <a:pathLst>
                <a:path extrusionOk="0" h="1562" w="1562">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9"/>
            <p:cNvSpPr/>
            <p:nvPr/>
          </p:nvSpPr>
          <p:spPr>
            <a:xfrm>
              <a:off x="3552675" y="4135450"/>
              <a:ext cx="39000" cy="39025"/>
            </a:xfrm>
            <a:custGeom>
              <a:rect b="b" l="l" r="r" t="t"/>
              <a:pathLst>
                <a:path extrusionOk="0" h="1561" w="156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9"/>
            <p:cNvSpPr/>
            <p:nvPr/>
          </p:nvSpPr>
          <p:spPr>
            <a:xfrm>
              <a:off x="3601050" y="4183850"/>
              <a:ext cx="39025" cy="39000"/>
            </a:xfrm>
            <a:custGeom>
              <a:rect b="b" l="l" r="r" t="t"/>
              <a:pathLst>
                <a:path extrusionOk="0" h="1560" w="1561">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9"/>
            <p:cNvSpPr/>
            <p:nvPr/>
          </p:nvSpPr>
          <p:spPr>
            <a:xfrm>
              <a:off x="3649450" y="4232225"/>
              <a:ext cx="39025" cy="39025"/>
            </a:xfrm>
            <a:custGeom>
              <a:rect b="b" l="l" r="r" t="t"/>
              <a:pathLst>
                <a:path extrusionOk="0" h="1561" w="1561">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9"/>
            <p:cNvSpPr/>
            <p:nvPr/>
          </p:nvSpPr>
          <p:spPr>
            <a:xfrm>
              <a:off x="3304900" y="3996125"/>
              <a:ext cx="39050" cy="39025"/>
            </a:xfrm>
            <a:custGeom>
              <a:rect b="b" l="l" r="r" t="t"/>
              <a:pathLst>
                <a:path extrusionOk="0" h="1561" w="1562">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9"/>
            <p:cNvSpPr/>
            <p:nvPr/>
          </p:nvSpPr>
          <p:spPr>
            <a:xfrm>
              <a:off x="3353275" y="4044525"/>
              <a:ext cx="39050" cy="39000"/>
            </a:xfrm>
            <a:custGeom>
              <a:rect b="b" l="l" r="r" t="t"/>
              <a:pathLst>
                <a:path extrusionOk="0" h="1560" w="1562">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9"/>
            <p:cNvSpPr/>
            <p:nvPr/>
          </p:nvSpPr>
          <p:spPr>
            <a:xfrm>
              <a:off x="3401675" y="4092900"/>
              <a:ext cx="39025" cy="39025"/>
            </a:xfrm>
            <a:custGeom>
              <a:rect b="b" l="l" r="r" t="t"/>
              <a:pathLst>
                <a:path extrusionOk="0" h="1561" w="1561">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9"/>
            <p:cNvSpPr/>
            <p:nvPr/>
          </p:nvSpPr>
          <p:spPr>
            <a:xfrm>
              <a:off x="3450050" y="4141300"/>
              <a:ext cx="39025" cy="39025"/>
            </a:xfrm>
            <a:custGeom>
              <a:rect b="b" l="l" r="r" t="t"/>
              <a:pathLst>
                <a:path extrusionOk="0" h="1561" w="1561">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9"/>
            <p:cNvSpPr/>
            <p:nvPr/>
          </p:nvSpPr>
          <p:spPr>
            <a:xfrm>
              <a:off x="3498450" y="4189700"/>
              <a:ext cx="39025" cy="39000"/>
            </a:xfrm>
            <a:custGeom>
              <a:rect b="b" l="l" r="r" t="t"/>
              <a:pathLst>
                <a:path extrusionOk="0" h="1560" w="1561">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9"/>
            <p:cNvSpPr/>
            <p:nvPr/>
          </p:nvSpPr>
          <p:spPr>
            <a:xfrm>
              <a:off x="3546850" y="4238050"/>
              <a:ext cx="39000" cy="39050"/>
            </a:xfrm>
            <a:custGeom>
              <a:rect b="b" l="l" r="r" t="t"/>
              <a:pathLst>
                <a:path extrusionOk="0" h="1562" w="156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9"/>
            <p:cNvSpPr/>
            <p:nvPr/>
          </p:nvSpPr>
          <p:spPr>
            <a:xfrm>
              <a:off x="3595200" y="4286450"/>
              <a:ext cx="39050" cy="39000"/>
            </a:xfrm>
            <a:custGeom>
              <a:rect b="b" l="l" r="r" t="t"/>
              <a:pathLst>
                <a:path extrusionOk="0" h="1560" w="1562">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9"/>
            <p:cNvSpPr/>
            <p:nvPr/>
          </p:nvSpPr>
          <p:spPr>
            <a:xfrm>
              <a:off x="3250675" y="4050375"/>
              <a:ext cx="39025" cy="39000"/>
            </a:xfrm>
            <a:custGeom>
              <a:rect b="b" l="l" r="r" t="t"/>
              <a:pathLst>
                <a:path extrusionOk="0" h="1560" w="1561">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9"/>
            <p:cNvSpPr/>
            <p:nvPr/>
          </p:nvSpPr>
          <p:spPr>
            <a:xfrm>
              <a:off x="3299075" y="4098725"/>
              <a:ext cx="39025" cy="39050"/>
            </a:xfrm>
            <a:custGeom>
              <a:rect b="b" l="l" r="r" t="t"/>
              <a:pathLst>
                <a:path extrusionOk="0" h="1562" w="1561">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9"/>
            <p:cNvSpPr/>
            <p:nvPr/>
          </p:nvSpPr>
          <p:spPr>
            <a:xfrm>
              <a:off x="3347450" y="4147125"/>
              <a:ext cx="39025" cy="39050"/>
            </a:xfrm>
            <a:custGeom>
              <a:rect b="b" l="l" r="r" t="t"/>
              <a:pathLst>
                <a:path extrusionOk="0" h="1562" w="1561">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9"/>
            <p:cNvSpPr/>
            <p:nvPr/>
          </p:nvSpPr>
          <p:spPr>
            <a:xfrm>
              <a:off x="3395850" y="4195500"/>
              <a:ext cx="39025" cy="39025"/>
            </a:xfrm>
            <a:custGeom>
              <a:rect b="b" l="l" r="r" t="t"/>
              <a:pathLst>
                <a:path extrusionOk="0" h="1561" w="1561">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9"/>
            <p:cNvSpPr/>
            <p:nvPr/>
          </p:nvSpPr>
          <p:spPr>
            <a:xfrm>
              <a:off x="3444225" y="4243900"/>
              <a:ext cx="39000" cy="39025"/>
            </a:xfrm>
            <a:custGeom>
              <a:rect b="b" l="l" r="r" t="t"/>
              <a:pathLst>
                <a:path extrusionOk="0" h="1561" w="156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9"/>
            <p:cNvSpPr/>
            <p:nvPr/>
          </p:nvSpPr>
          <p:spPr>
            <a:xfrm>
              <a:off x="3492600" y="4292300"/>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9"/>
            <p:cNvSpPr/>
            <p:nvPr/>
          </p:nvSpPr>
          <p:spPr>
            <a:xfrm>
              <a:off x="3541000" y="434067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9"/>
            <p:cNvSpPr/>
            <p:nvPr/>
          </p:nvSpPr>
          <p:spPr>
            <a:xfrm>
              <a:off x="3196475" y="4104575"/>
              <a:ext cx="39025" cy="39025"/>
            </a:xfrm>
            <a:custGeom>
              <a:rect b="b" l="l" r="r" t="t"/>
              <a:pathLst>
                <a:path extrusionOk="0" h="1561" w="1561">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9"/>
            <p:cNvSpPr/>
            <p:nvPr/>
          </p:nvSpPr>
          <p:spPr>
            <a:xfrm>
              <a:off x="3244825" y="4152975"/>
              <a:ext cx="39050" cy="39000"/>
            </a:xfrm>
            <a:custGeom>
              <a:rect b="b" l="l" r="r" t="t"/>
              <a:pathLst>
                <a:path extrusionOk="0" h="1560" w="1562">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9"/>
            <p:cNvSpPr/>
            <p:nvPr/>
          </p:nvSpPr>
          <p:spPr>
            <a:xfrm>
              <a:off x="3293225" y="420135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9"/>
            <p:cNvSpPr/>
            <p:nvPr/>
          </p:nvSpPr>
          <p:spPr>
            <a:xfrm>
              <a:off x="3341625" y="4249750"/>
              <a:ext cx="39000" cy="39025"/>
            </a:xfrm>
            <a:custGeom>
              <a:rect b="b" l="l" r="r" t="t"/>
              <a:pathLst>
                <a:path extrusionOk="0" h="1561" w="156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9"/>
            <p:cNvSpPr/>
            <p:nvPr/>
          </p:nvSpPr>
          <p:spPr>
            <a:xfrm>
              <a:off x="3390000" y="4298100"/>
              <a:ext cx="39025" cy="39050"/>
            </a:xfrm>
            <a:custGeom>
              <a:rect b="b" l="l" r="r" t="t"/>
              <a:pathLst>
                <a:path extrusionOk="0" h="1562" w="1561">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9"/>
            <p:cNvSpPr/>
            <p:nvPr/>
          </p:nvSpPr>
          <p:spPr>
            <a:xfrm>
              <a:off x="3438400" y="4346500"/>
              <a:ext cx="39025" cy="39050"/>
            </a:xfrm>
            <a:custGeom>
              <a:rect b="b" l="l" r="r" t="t"/>
              <a:pathLst>
                <a:path extrusionOk="0" h="1562" w="1561">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9"/>
            <p:cNvSpPr/>
            <p:nvPr/>
          </p:nvSpPr>
          <p:spPr>
            <a:xfrm>
              <a:off x="3486775" y="4394900"/>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9"/>
            <p:cNvSpPr/>
            <p:nvPr/>
          </p:nvSpPr>
          <p:spPr>
            <a:xfrm>
              <a:off x="3142225" y="4158825"/>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9"/>
            <p:cNvSpPr/>
            <p:nvPr/>
          </p:nvSpPr>
          <p:spPr>
            <a:xfrm>
              <a:off x="3190625" y="4207175"/>
              <a:ext cx="39025" cy="39050"/>
            </a:xfrm>
            <a:custGeom>
              <a:rect b="b" l="l" r="r" t="t"/>
              <a:pathLst>
                <a:path extrusionOk="0" h="1562" w="1561">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9"/>
            <p:cNvSpPr/>
            <p:nvPr/>
          </p:nvSpPr>
          <p:spPr>
            <a:xfrm>
              <a:off x="3239000" y="4255575"/>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9"/>
            <p:cNvSpPr/>
            <p:nvPr/>
          </p:nvSpPr>
          <p:spPr>
            <a:xfrm>
              <a:off x="3287400" y="4303950"/>
              <a:ext cx="39025" cy="39025"/>
            </a:xfrm>
            <a:custGeom>
              <a:rect b="b" l="l" r="r" t="t"/>
              <a:pathLst>
                <a:path extrusionOk="0" h="1561" w="1561">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9"/>
            <p:cNvSpPr/>
            <p:nvPr/>
          </p:nvSpPr>
          <p:spPr>
            <a:xfrm>
              <a:off x="3335800" y="4352350"/>
              <a:ext cx="39000" cy="39025"/>
            </a:xfrm>
            <a:custGeom>
              <a:rect b="b" l="l" r="r" t="t"/>
              <a:pathLst>
                <a:path extrusionOk="0" h="1561" w="156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9"/>
            <p:cNvSpPr/>
            <p:nvPr/>
          </p:nvSpPr>
          <p:spPr>
            <a:xfrm>
              <a:off x="3384150" y="4400750"/>
              <a:ext cx="39050" cy="39000"/>
            </a:xfrm>
            <a:custGeom>
              <a:rect b="b" l="l" r="r" t="t"/>
              <a:pathLst>
                <a:path extrusionOk="0" h="1560" w="1562">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9"/>
            <p:cNvSpPr/>
            <p:nvPr/>
          </p:nvSpPr>
          <p:spPr>
            <a:xfrm>
              <a:off x="3432550" y="444912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9"/>
            <p:cNvSpPr/>
            <p:nvPr/>
          </p:nvSpPr>
          <p:spPr>
            <a:xfrm>
              <a:off x="3088025" y="4213025"/>
              <a:ext cx="39025" cy="39025"/>
            </a:xfrm>
            <a:custGeom>
              <a:rect b="b" l="l" r="r" t="t"/>
              <a:pathLst>
                <a:path extrusionOk="0" h="1561" w="1561">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9"/>
            <p:cNvSpPr/>
            <p:nvPr/>
          </p:nvSpPr>
          <p:spPr>
            <a:xfrm>
              <a:off x="3136400" y="4261425"/>
              <a:ext cx="39025" cy="39000"/>
            </a:xfrm>
            <a:custGeom>
              <a:rect b="b" l="l" r="r" t="t"/>
              <a:pathLst>
                <a:path extrusionOk="0" h="1560" w="1561">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9"/>
            <p:cNvSpPr/>
            <p:nvPr/>
          </p:nvSpPr>
          <p:spPr>
            <a:xfrm>
              <a:off x="3184775" y="430980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9"/>
            <p:cNvSpPr/>
            <p:nvPr/>
          </p:nvSpPr>
          <p:spPr>
            <a:xfrm>
              <a:off x="3233175" y="4358200"/>
              <a:ext cx="39000" cy="39025"/>
            </a:xfrm>
            <a:custGeom>
              <a:rect b="b" l="l" r="r" t="t"/>
              <a:pathLst>
                <a:path extrusionOk="0" h="1561" w="156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9"/>
            <p:cNvSpPr/>
            <p:nvPr/>
          </p:nvSpPr>
          <p:spPr>
            <a:xfrm>
              <a:off x="3281550" y="4406550"/>
              <a:ext cx="39025" cy="39025"/>
            </a:xfrm>
            <a:custGeom>
              <a:rect b="b" l="l" r="r" t="t"/>
              <a:pathLst>
                <a:path extrusionOk="0" h="1561" w="1561">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9"/>
            <p:cNvSpPr/>
            <p:nvPr/>
          </p:nvSpPr>
          <p:spPr>
            <a:xfrm>
              <a:off x="3329950" y="4454950"/>
              <a:ext cx="39025" cy="39025"/>
            </a:xfrm>
            <a:custGeom>
              <a:rect b="b" l="l" r="r" t="t"/>
              <a:pathLst>
                <a:path extrusionOk="0" h="1561" w="1561">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9"/>
            <p:cNvSpPr/>
            <p:nvPr/>
          </p:nvSpPr>
          <p:spPr>
            <a:xfrm>
              <a:off x="3378325" y="4503350"/>
              <a:ext cx="39025" cy="39000"/>
            </a:xfrm>
            <a:custGeom>
              <a:rect b="b" l="l" r="r" t="t"/>
              <a:pathLst>
                <a:path extrusionOk="0" h="1560" w="1561">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1" name="Google Shape;781;p19"/>
          <p:cNvSpPr/>
          <p:nvPr/>
        </p:nvSpPr>
        <p:spPr>
          <a:xfrm>
            <a:off x="6507500" y="40452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 name="Google Shape;782;p19"/>
          <p:cNvGrpSpPr/>
          <p:nvPr/>
        </p:nvGrpSpPr>
        <p:grpSpPr>
          <a:xfrm>
            <a:off x="8769625" y="3768025"/>
            <a:ext cx="229075" cy="1063850"/>
            <a:chOff x="6963625" y="2302750"/>
            <a:chExt cx="229075" cy="1063850"/>
          </a:xfrm>
        </p:grpSpPr>
        <p:sp>
          <p:nvSpPr>
            <p:cNvPr id="783" name="Google Shape;783;p19"/>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9"/>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9"/>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9"/>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9"/>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9"/>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9"/>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9"/>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9"/>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9"/>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 name="Google Shape;793;p19"/>
          <p:cNvSpPr/>
          <p:nvPr/>
        </p:nvSpPr>
        <p:spPr>
          <a:xfrm>
            <a:off x="0" y="0"/>
            <a:ext cx="1034061" cy="1034061"/>
          </a:xfrm>
          <a:custGeom>
            <a:rect b="b" l="l" r="r" t="t"/>
            <a:pathLst>
              <a:path extrusionOk="0" h="19840" w="19840">
                <a:moveTo>
                  <a:pt x="0" y="0"/>
                </a:moveTo>
                <a:lnTo>
                  <a:pt x="0" y="19840"/>
                </a:lnTo>
                <a:lnTo>
                  <a:pt x="19840" y="0"/>
                </a:ln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9"/>
          <p:cNvSpPr/>
          <p:nvPr/>
        </p:nvSpPr>
        <p:spPr>
          <a:xfrm>
            <a:off x="191050" y="231175"/>
            <a:ext cx="1034061" cy="1034061"/>
          </a:xfrm>
          <a:custGeom>
            <a:rect b="b" l="l" r="r" t="t"/>
            <a:pathLst>
              <a:path extrusionOk="0" h="19840" w="19840">
                <a:moveTo>
                  <a:pt x="0" y="0"/>
                </a:moveTo>
                <a:lnTo>
                  <a:pt x="0" y="19840"/>
                </a:lnTo>
                <a:lnTo>
                  <a:pt x="19840"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9"/>
          <p:cNvSpPr txBox="1"/>
          <p:nvPr/>
        </p:nvSpPr>
        <p:spPr>
          <a:xfrm>
            <a:off x="2569500" y="3394625"/>
            <a:ext cx="4005000" cy="755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lt2"/>
                </a:solidFill>
                <a:latin typeface="Montserrat"/>
                <a:ea typeface="Montserrat"/>
                <a:cs typeface="Montserrat"/>
                <a:sym typeface="Montserrat"/>
              </a:rPr>
              <a:t>CREDITS: This presentation template was created by </a:t>
            </a:r>
            <a:r>
              <a:rPr lang="en" sz="1200">
                <a:solidFill>
                  <a:schemeClr val="lt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lt2"/>
                </a:solidFill>
                <a:latin typeface="Montserrat"/>
                <a:ea typeface="Montserrat"/>
                <a:cs typeface="Montserrat"/>
                <a:sym typeface="Montserrat"/>
              </a:rPr>
              <a:t>, including icons by </a:t>
            </a:r>
            <a:r>
              <a:rPr lang="en" sz="1200">
                <a:solidFill>
                  <a:schemeClr val="lt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lt2"/>
                </a:solidFill>
                <a:latin typeface="Montserrat"/>
                <a:ea typeface="Montserrat"/>
                <a:cs typeface="Montserrat"/>
                <a:sym typeface="Montserrat"/>
              </a:rPr>
              <a:t>, and infographics &amp; images by </a:t>
            </a:r>
            <a:r>
              <a:rPr lang="en" sz="1200">
                <a:solidFill>
                  <a:schemeClr val="lt2"/>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200">
                <a:solidFill>
                  <a:schemeClr val="lt2"/>
                </a:solidFill>
                <a:latin typeface="Montserrat"/>
                <a:ea typeface="Montserrat"/>
                <a:cs typeface="Montserrat"/>
                <a:sym typeface="Montserrat"/>
              </a:rPr>
              <a:t>.</a:t>
            </a:r>
            <a:endParaRPr sz="1200">
              <a:solidFill>
                <a:schemeClr val="lt2"/>
              </a:solidFill>
              <a:latin typeface="Montserrat"/>
              <a:ea typeface="Montserrat"/>
              <a:cs typeface="Montserrat"/>
              <a:sym typeface="Montserra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IG_NUMBER_1">
    <p:spTree>
      <p:nvGrpSpPr>
        <p:cNvPr id="796" name="Shape 79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3"/>
          <p:cNvSpPr/>
          <p:nvPr/>
        </p:nvSpPr>
        <p:spPr>
          <a:xfrm>
            <a:off x="533303" y="-114529"/>
            <a:ext cx="2276462" cy="2276462"/>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533303" y="1422171"/>
            <a:ext cx="2276462" cy="2276462"/>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FD966">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533303" y="2981571"/>
            <a:ext cx="2276462" cy="2276462"/>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3"/>
          <p:cNvGrpSpPr/>
          <p:nvPr/>
        </p:nvGrpSpPr>
        <p:grpSpPr>
          <a:xfrm>
            <a:off x="7565500" y="306229"/>
            <a:ext cx="1884386" cy="1115946"/>
            <a:chOff x="3787500" y="1780975"/>
            <a:chExt cx="598750" cy="354550"/>
          </a:xfrm>
        </p:grpSpPr>
        <p:sp>
          <p:nvSpPr>
            <p:cNvPr id="72" name="Google Shape;72;p3"/>
            <p:cNvSpPr/>
            <p:nvPr/>
          </p:nvSpPr>
          <p:spPr>
            <a:xfrm>
              <a:off x="3787500" y="1780975"/>
              <a:ext cx="51750" cy="49825"/>
            </a:xfrm>
            <a:custGeom>
              <a:rect b="b" l="l" r="r" t="t"/>
              <a:pathLst>
                <a:path extrusionOk="0" h="1993" w="207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3865625" y="1780975"/>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3943775"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4021900" y="1780975"/>
              <a:ext cx="51775" cy="49825"/>
            </a:xfrm>
            <a:custGeom>
              <a:rect b="b" l="l" r="r" t="t"/>
              <a:pathLst>
                <a:path extrusionOk="0" h="1993" w="2071">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4100050" y="1780975"/>
              <a:ext cx="51750" cy="49825"/>
            </a:xfrm>
            <a:custGeom>
              <a:rect b="b" l="l" r="r" t="t"/>
              <a:pathLst>
                <a:path extrusionOk="0" h="1993" w="207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4178200" y="1780975"/>
              <a:ext cx="51750" cy="49825"/>
            </a:xfrm>
            <a:custGeom>
              <a:rect b="b" l="l" r="r" t="t"/>
              <a:pathLst>
                <a:path extrusionOk="0" h="1993" w="207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4256350"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4334475" y="1780975"/>
              <a:ext cx="51775" cy="49825"/>
            </a:xfrm>
            <a:custGeom>
              <a:rect b="b" l="l" r="r" t="t"/>
              <a:pathLst>
                <a:path extrusionOk="0" h="1993" w="2071">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3787500" y="1857150"/>
              <a:ext cx="51750" cy="49800"/>
            </a:xfrm>
            <a:custGeom>
              <a:rect b="b" l="l" r="r" t="t"/>
              <a:pathLst>
                <a:path extrusionOk="0" h="1992" w="207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3865625" y="1857150"/>
              <a:ext cx="51775" cy="49800"/>
            </a:xfrm>
            <a:custGeom>
              <a:rect b="b" l="l" r="r" t="t"/>
              <a:pathLst>
                <a:path extrusionOk="0" h="1992" w="2071">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3943750" y="1857150"/>
              <a:ext cx="51775" cy="49800"/>
            </a:xfrm>
            <a:custGeom>
              <a:rect b="b" l="l" r="r" t="t"/>
              <a:pathLst>
                <a:path extrusionOk="0" h="1992" w="2071">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4021900" y="1857150"/>
              <a:ext cx="51775" cy="49800"/>
            </a:xfrm>
            <a:custGeom>
              <a:rect b="b" l="l" r="r" t="t"/>
              <a:pathLst>
                <a:path extrusionOk="0" h="1992" w="2071">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4100025" y="1857150"/>
              <a:ext cx="51775" cy="49800"/>
            </a:xfrm>
            <a:custGeom>
              <a:rect b="b" l="l" r="r" t="t"/>
              <a:pathLst>
                <a:path extrusionOk="0" h="1992" w="2071">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4178200" y="1857150"/>
              <a:ext cx="51750" cy="49800"/>
            </a:xfrm>
            <a:custGeom>
              <a:rect b="b" l="l" r="r" t="t"/>
              <a:pathLst>
                <a:path extrusionOk="0" h="1992" w="207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4256325" y="1857150"/>
              <a:ext cx="51775" cy="49800"/>
            </a:xfrm>
            <a:custGeom>
              <a:rect b="b" l="l" r="r" t="t"/>
              <a:pathLst>
                <a:path extrusionOk="0" h="1992" w="2071">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4334475" y="1857150"/>
              <a:ext cx="51775" cy="49800"/>
            </a:xfrm>
            <a:custGeom>
              <a:rect b="b" l="l" r="r" t="t"/>
              <a:pathLst>
                <a:path extrusionOk="0" h="1992" w="2071">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3787500" y="1933325"/>
              <a:ext cx="51750" cy="49825"/>
            </a:xfrm>
            <a:custGeom>
              <a:rect b="b" l="l" r="r" t="t"/>
              <a:pathLst>
                <a:path extrusionOk="0" h="1993" w="207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38656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3943750" y="1933325"/>
              <a:ext cx="51775" cy="49825"/>
            </a:xfrm>
            <a:custGeom>
              <a:rect b="b" l="l" r="r" t="t"/>
              <a:pathLst>
                <a:path extrusionOk="0" h="1993" w="2071">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021900" y="1933325"/>
              <a:ext cx="51775" cy="49825"/>
            </a:xfrm>
            <a:custGeom>
              <a:rect b="b" l="l" r="r" t="t"/>
              <a:pathLst>
                <a:path extrusionOk="0" h="1993" w="2071">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4100025" y="1933325"/>
              <a:ext cx="51775" cy="49825"/>
            </a:xfrm>
            <a:custGeom>
              <a:rect b="b" l="l" r="r" t="t"/>
              <a:pathLst>
                <a:path extrusionOk="0" h="1993" w="2071">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4178200" y="1933325"/>
              <a:ext cx="51750" cy="49825"/>
            </a:xfrm>
            <a:custGeom>
              <a:rect b="b" l="l" r="r" t="t"/>
              <a:pathLst>
                <a:path extrusionOk="0" h="1993" w="207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42563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4334475" y="1933325"/>
              <a:ext cx="51775" cy="49825"/>
            </a:xfrm>
            <a:custGeom>
              <a:rect b="b" l="l" r="r" t="t"/>
              <a:pathLst>
                <a:path extrusionOk="0" h="1993" w="2071">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3787500" y="2009525"/>
              <a:ext cx="51750" cy="49800"/>
            </a:xfrm>
            <a:custGeom>
              <a:rect b="b" l="l" r="r" t="t"/>
              <a:pathLst>
                <a:path extrusionOk="0" h="1992" w="207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3865625" y="2009525"/>
              <a:ext cx="51775" cy="49800"/>
            </a:xfrm>
            <a:custGeom>
              <a:rect b="b" l="l" r="r" t="t"/>
              <a:pathLst>
                <a:path extrusionOk="0" h="1992" w="2071">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3943750" y="2009525"/>
              <a:ext cx="51775" cy="49800"/>
            </a:xfrm>
            <a:custGeom>
              <a:rect b="b" l="l" r="r" t="t"/>
              <a:pathLst>
                <a:path extrusionOk="0" h="1992" w="2071">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021900" y="2009525"/>
              <a:ext cx="51775" cy="49800"/>
            </a:xfrm>
            <a:custGeom>
              <a:rect b="b" l="l" r="r" t="t"/>
              <a:pathLst>
                <a:path extrusionOk="0" h="1992" w="2071">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100025" y="2009525"/>
              <a:ext cx="51775" cy="49800"/>
            </a:xfrm>
            <a:custGeom>
              <a:rect b="b" l="l" r="r" t="t"/>
              <a:pathLst>
                <a:path extrusionOk="0" h="1992" w="2071">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4178200" y="2009525"/>
              <a:ext cx="51750" cy="49800"/>
            </a:xfrm>
            <a:custGeom>
              <a:rect b="b" l="l" r="r" t="t"/>
              <a:pathLst>
                <a:path extrusionOk="0" h="1992" w="207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4256325" y="2009525"/>
              <a:ext cx="51775" cy="49800"/>
            </a:xfrm>
            <a:custGeom>
              <a:rect b="b" l="l" r="r" t="t"/>
              <a:pathLst>
                <a:path extrusionOk="0" h="1992" w="2071">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4334475" y="2009525"/>
              <a:ext cx="51775" cy="49800"/>
            </a:xfrm>
            <a:custGeom>
              <a:rect b="b" l="l" r="r" t="t"/>
              <a:pathLst>
                <a:path extrusionOk="0" h="1992" w="2071">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3787500" y="2085700"/>
              <a:ext cx="51750" cy="49825"/>
            </a:xfrm>
            <a:custGeom>
              <a:rect b="b" l="l" r="r" t="t"/>
              <a:pathLst>
                <a:path extrusionOk="0" h="1993" w="207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38656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3943750" y="2085700"/>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4021900" y="2085700"/>
              <a:ext cx="51775" cy="49825"/>
            </a:xfrm>
            <a:custGeom>
              <a:rect b="b" l="l" r="r" t="t"/>
              <a:pathLst>
                <a:path extrusionOk="0" h="1993" w="2071">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4100025" y="2085700"/>
              <a:ext cx="51775" cy="49825"/>
            </a:xfrm>
            <a:custGeom>
              <a:rect b="b" l="l" r="r" t="t"/>
              <a:pathLst>
                <a:path extrusionOk="0" h="1993" w="2071">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4178200" y="2085700"/>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42563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4334475" y="2085700"/>
              <a:ext cx="51775" cy="49825"/>
            </a:xfrm>
            <a:custGeom>
              <a:rect b="b" l="l" r="r" t="t"/>
              <a:pathLst>
                <a:path extrusionOk="0" h="1993" w="2071">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3"/>
          <p:cNvSpPr/>
          <p:nvPr/>
        </p:nvSpPr>
        <p:spPr>
          <a:xfrm>
            <a:off x="6914175" y="447527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txBox="1"/>
          <p:nvPr>
            <p:ph type="title"/>
          </p:nvPr>
        </p:nvSpPr>
        <p:spPr>
          <a:xfrm>
            <a:off x="3818025" y="1559400"/>
            <a:ext cx="5195100" cy="20247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4" name="Google Shape;114;p3"/>
          <p:cNvSpPr txBox="1"/>
          <p:nvPr>
            <p:ph hasCustomPrompt="1" idx="2" type="title"/>
          </p:nvPr>
        </p:nvSpPr>
        <p:spPr>
          <a:xfrm>
            <a:off x="3818025" y="874450"/>
            <a:ext cx="3033600" cy="8610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15" name="Google Shape;115;p3"/>
          <p:cNvSpPr txBox="1"/>
          <p:nvPr>
            <p:ph idx="1" type="subTitle"/>
          </p:nvPr>
        </p:nvSpPr>
        <p:spPr>
          <a:xfrm>
            <a:off x="3818025" y="3454050"/>
            <a:ext cx="3622500" cy="78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
    <p:spTree>
      <p:nvGrpSpPr>
        <p:cNvPr id="797" name="Shape 797"/>
        <p:cNvGrpSpPr/>
        <p:nvPr/>
      </p:nvGrpSpPr>
      <p:grpSpPr>
        <a:xfrm>
          <a:off x="0" y="0"/>
          <a:ext cx="0" cy="0"/>
          <a:chOff x="0" y="0"/>
          <a:chExt cx="0" cy="0"/>
        </a:xfrm>
      </p:grpSpPr>
      <p:grpSp>
        <p:nvGrpSpPr>
          <p:cNvPr id="798" name="Google Shape;798;p21"/>
          <p:cNvGrpSpPr/>
          <p:nvPr/>
        </p:nvGrpSpPr>
        <p:grpSpPr>
          <a:xfrm>
            <a:off x="191056" y="3920210"/>
            <a:ext cx="2052698" cy="2052613"/>
            <a:chOff x="3088025" y="3941925"/>
            <a:chExt cx="600450" cy="600425"/>
          </a:xfrm>
        </p:grpSpPr>
        <p:sp>
          <p:nvSpPr>
            <p:cNvPr id="799" name="Google Shape;799;p21"/>
            <p:cNvSpPr/>
            <p:nvPr/>
          </p:nvSpPr>
          <p:spPr>
            <a:xfrm>
              <a:off x="3359125" y="3941925"/>
              <a:ext cx="39025" cy="39000"/>
            </a:xfrm>
            <a:custGeom>
              <a:rect b="b" l="l" r="r" t="t"/>
              <a:pathLst>
                <a:path extrusionOk="0" h="1560" w="1561">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a:off x="3407500" y="3990300"/>
              <a:ext cx="39050" cy="39025"/>
            </a:xfrm>
            <a:custGeom>
              <a:rect b="b" l="l" r="r" t="t"/>
              <a:pathLst>
                <a:path extrusionOk="0" h="1561" w="1562">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p:nvPr/>
          </p:nvSpPr>
          <p:spPr>
            <a:xfrm>
              <a:off x="3455875" y="4038700"/>
              <a:ext cx="39050" cy="39025"/>
            </a:xfrm>
            <a:custGeom>
              <a:rect b="b" l="l" r="r" t="t"/>
              <a:pathLst>
                <a:path extrusionOk="0" h="1561" w="1562">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
            <p:cNvSpPr/>
            <p:nvPr/>
          </p:nvSpPr>
          <p:spPr>
            <a:xfrm>
              <a:off x="3504275" y="4087050"/>
              <a:ext cx="39050" cy="39050"/>
            </a:xfrm>
            <a:custGeom>
              <a:rect b="b" l="l" r="r" t="t"/>
              <a:pathLst>
                <a:path extrusionOk="0" h="1562" w="1562">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1"/>
            <p:cNvSpPr/>
            <p:nvPr/>
          </p:nvSpPr>
          <p:spPr>
            <a:xfrm>
              <a:off x="3552675" y="4135450"/>
              <a:ext cx="39000" cy="39025"/>
            </a:xfrm>
            <a:custGeom>
              <a:rect b="b" l="l" r="r" t="t"/>
              <a:pathLst>
                <a:path extrusionOk="0" h="1561" w="156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1"/>
            <p:cNvSpPr/>
            <p:nvPr/>
          </p:nvSpPr>
          <p:spPr>
            <a:xfrm>
              <a:off x="3601050" y="4183850"/>
              <a:ext cx="39025" cy="39000"/>
            </a:xfrm>
            <a:custGeom>
              <a:rect b="b" l="l" r="r" t="t"/>
              <a:pathLst>
                <a:path extrusionOk="0" h="1560" w="1561">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1"/>
            <p:cNvSpPr/>
            <p:nvPr/>
          </p:nvSpPr>
          <p:spPr>
            <a:xfrm>
              <a:off x="3649450" y="4232225"/>
              <a:ext cx="39025" cy="39025"/>
            </a:xfrm>
            <a:custGeom>
              <a:rect b="b" l="l" r="r" t="t"/>
              <a:pathLst>
                <a:path extrusionOk="0" h="1561" w="1561">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1"/>
            <p:cNvSpPr/>
            <p:nvPr/>
          </p:nvSpPr>
          <p:spPr>
            <a:xfrm>
              <a:off x="3304900" y="3996125"/>
              <a:ext cx="39050" cy="39025"/>
            </a:xfrm>
            <a:custGeom>
              <a:rect b="b" l="l" r="r" t="t"/>
              <a:pathLst>
                <a:path extrusionOk="0" h="1561" w="1562">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1"/>
            <p:cNvSpPr/>
            <p:nvPr/>
          </p:nvSpPr>
          <p:spPr>
            <a:xfrm>
              <a:off x="3353275" y="4044525"/>
              <a:ext cx="39050" cy="39000"/>
            </a:xfrm>
            <a:custGeom>
              <a:rect b="b" l="l" r="r" t="t"/>
              <a:pathLst>
                <a:path extrusionOk="0" h="1560" w="1562">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p:nvPr/>
          </p:nvSpPr>
          <p:spPr>
            <a:xfrm>
              <a:off x="3401675" y="4092900"/>
              <a:ext cx="39025" cy="39025"/>
            </a:xfrm>
            <a:custGeom>
              <a:rect b="b" l="l" r="r" t="t"/>
              <a:pathLst>
                <a:path extrusionOk="0" h="1561" w="1561">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1"/>
            <p:cNvSpPr/>
            <p:nvPr/>
          </p:nvSpPr>
          <p:spPr>
            <a:xfrm>
              <a:off x="3450050" y="4141300"/>
              <a:ext cx="39025" cy="39025"/>
            </a:xfrm>
            <a:custGeom>
              <a:rect b="b" l="l" r="r" t="t"/>
              <a:pathLst>
                <a:path extrusionOk="0" h="1561" w="1561">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1"/>
            <p:cNvSpPr/>
            <p:nvPr/>
          </p:nvSpPr>
          <p:spPr>
            <a:xfrm>
              <a:off x="3498450" y="4189700"/>
              <a:ext cx="39025" cy="39000"/>
            </a:xfrm>
            <a:custGeom>
              <a:rect b="b" l="l" r="r" t="t"/>
              <a:pathLst>
                <a:path extrusionOk="0" h="1560" w="1561">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1"/>
            <p:cNvSpPr/>
            <p:nvPr/>
          </p:nvSpPr>
          <p:spPr>
            <a:xfrm>
              <a:off x="3546850" y="4238050"/>
              <a:ext cx="39000" cy="39050"/>
            </a:xfrm>
            <a:custGeom>
              <a:rect b="b" l="l" r="r" t="t"/>
              <a:pathLst>
                <a:path extrusionOk="0" h="1562" w="156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1"/>
            <p:cNvSpPr/>
            <p:nvPr/>
          </p:nvSpPr>
          <p:spPr>
            <a:xfrm>
              <a:off x="3595200" y="4286450"/>
              <a:ext cx="39050" cy="39000"/>
            </a:xfrm>
            <a:custGeom>
              <a:rect b="b" l="l" r="r" t="t"/>
              <a:pathLst>
                <a:path extrusionOk="0" h="1560" w="1562">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1"/>
            <p:cNvSpPr/>
            <p:nvPr/>
          </p:nvSpPr>
          <p:spPr>
            <a:xfrm>
              <a:off x="3250675" y="4050375"/>
              <a:ext cx="39025" cy="39000"/>
            </a:xfrm>
            <a:custGeom>
              <a:rect b="b" l="l" r="r" t="t"/>
              <a:pathLst>
                <a:path extrusionOk="0" h="1560" w="1561">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1"/>
            <p:cNvSpPr/>
            <p:nvPr/>
          </p:nvSpPr>
          <p:spPr>
            <a:xfrm>
              <a:off x="3299075" y="4098725"/>
              <a:ext cx="39025" cy="39050"/>
            </a:xfrm>
            <a:custGeom>
              <a:rect b="b" l="l" r="r" t="t"/>
              <a:pathLst>
                <a:path extrusionOk="0" h="1562" w="1561">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1"/>
            <p:cNvSpPr/>
            <p:nvPr/>
          </p:nvSpPr>
          <p:spPr>
            <a:xfrm>
              <a:off x="3347450" y="4147125"/>
              <a:ext cx="39025" cy="39050"/>
            </a:xfrm>
            <a:custGeom>
              <a:rect b="b" l="l" r="r" t="t"/>
              <a:pathLst>
                <a:path extrusionOk="0" h="1562" w="1561">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1"/>
            <p:cNvSpPr/>
            <p:nvPr/>
          </p:nvSpPr>
          <p:spPr>
            <a:xfrm>
              <a:off x="3395850" y="4195500"/>
              <a:ext cx="39025" cy="39025"/>
            </a:xfrm>
            <a:custGeom>
              <a:rect b="b" l="l" r="r" t="t"/>
              <a:pathLst>
                <a:path extrusionOk="0" h="1561" w="1561">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1"/>
            <p:cNvSpPr/>
            <p:nvPr/>
          </p:nvSpPr>
          <p:spPr>
            <a:xfrm>
              <a:off x="3444225" y="4243900"/>
              <a:ext cx="39000" cy="39025"/>
            </a:xfrm>
            <a:custGeom>
              <a:rect b="b" l="l" r="r" t="t"/>
              <a:pathLst>
                <a:path extrusionOk="0" h="1561" w="156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1"/>
            <p:cNvSpPr/>
            <p:nvPr/>
          </p:nvSpPr>
          <p:spPr>
            <a:xfrm>
              <a:off x="3492600" y="4292300"/>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1"/>
            <p:cNvSpPr/>
            <p:nvPr/>
          </p:nvSpPr>
          <p:spPr>
            <a:xfrm>
              <a:off x="3541000" y="434067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1"/>
            <p:cNvSpPr/>
            <p:nvPr/>
          </p:nvSpPr>
          <p:spPr>
            <a:xfrm>
              <a:off x="3196475" y="4104575"/>
              <a:ext cx="39025" cy="39025"/>
            </a:xfrm>
            <a:custGeom>
              <a:rect b="b" l="l" r="r" t="t"/>
              <a:pathLst>
                <a:path extrusionOk="0" h="1561" w="1561">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p:nvPr/>
          </p:nvSpPr>
          <p:spPr>
            <a:xfrm>
              <a:off x="3244825" y="4152975"/>
              <a:ext cx="39050" cy="39000"/>
            </a:xfrm>
            <a:custGeom>
              <a:rect b="b" l="l" r="r" t="t"/>
              <a:pathLst>
                <a:path extrusionOk="0" h="1560" w="1562">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1"/>
            <p:cNvSpPr/>
            <p:nvPr/>
          </p:nvSpPr>
          <p:spPr>
            <a:xfrm>
              <a:off x="3293225" y="420135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1"/>
            <p:cNvSpPr/>
            <p:nvPr/>
          </p:nvSpPr>
          <p:spPr>
            <a:xfrm>
              <a:off x="3341625" y="4249750"/>
              <a:ext cx="39000" cy="39025"/>
            </a:xfrm>
            <a:custGeom>
              <a:rect b="b" l="l" r="r" t="t"/>
              <a:pathLst>
                <a:path extrusionOk="0" h="1561" w="156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1"/>
            <p:cNvSpPr/>
            <p:nvPr/>
          </p:nvSpPr>
          <p:spPr>
            <a:xfrm>
              <a:off x="3390000" y="4298100"/>
              <a:ext cx="39025" cy="39050"/>
            </a:xfrm>
            <a:custGeom>
              <a:rect b="b" l="l" r="r" t="t"/>
              <a:pathLst>
                <a:path extrusionOk="0" h="1562" w="1561">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3438400" y="4346500"/>
              <a:ext cx="39025" cy="39050"/>
            </a:xfrm>
            <a:custGeom>
              <a:rect b="b" l="l" r="r" t="t"/>
              <a:pathLst>
                <a:path extrusionOk="0" h="1562" w="1561">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p:nvPr/>
          </p:nvSpPr>
          <p:spPr>
            <a:xfrm>
              <a:off x="3486775" y="4394900"/>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1"/>
            <p:cNvSpPr/>
            <p:nvPr/>
          </p:nvSpPr>
          <p:spPr>
            <a:xfrm>
              <a:off x="3142225" y="4158825"/>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a:off x="3190625" y="4207175"/>
              <a:ext cx="39025" cy="39050"/>
            </a:xfrm>
            <a:custGeom>
              <a:rect b="b" l="l" r="r" t="t"/>
              <a:pathLst>
                <a:path extrusionOk="0" h="1562" w="1561">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a:off x="3239000" y="4255575"/>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3287400" y="4303950"/>
              <a:ext cx="39025" cy="39025"/>
            </a:xfrm>
            <a:custGeom>
              <a:rect b="b" l="l" r="r" t="t"/>
              <a:pathLst>
                <a:path extrusionOk="0" h="1561" w="1561">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1"/>
            <p:cNvSpPr/>
            <p:nvPr/>
          </p:nvSpPr>
          <p:spPr>
            <a:xfrm>
              <a:off x="3335800" y="4352350"/>
              <a:ext cx="39000" cy="39025"/>
            </a:xfrm>
            <a:custGeom>
              <a:rect b="b" l="l" r="r" t="t"/>
              <a:pathLst>
                <a:path extrusionOk="0" h="1561" w="156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a:off x="3384150" y="4400750"/>
              <a:ext cx="39050" cy="39000"/>
            </a:xfrm>
            <a:custGeom>
              <a:rect b="b" l="l" r="r" t="t"/>
              <a:pathLst>
                <a:path extrusionOk="0" h="1560" w="1562">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3432550" y="444912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1"/>
            <p:cNvSpPr/>
            <p:nvPr/>
          </p:nvSpPr>
          <p:spPr>
            <a:xfrm>
              <a:off x="3088025" y="4213025"/>
              <a:ext cx="39025" cy="39025"/>
            </a:xfrm>
            <a:custGeom>
              <a:rect b="b" l="l" r="r" t="t"/>
              <a:pathLst>
                <a:path extrusionOk="0" h="1561" w="1561">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p:nvPr/>
          </p:nvSpPr>
          <p:spPr>
            <a:xfrm>
              <a:off x="3136400" y="4261425"/>
              <a:ext cx="39025" cy="39000"/>
            </a:xfrm>
            <a:custGeom>
              <a:rect b="b" l="l" r="r" t="t"/>
              <a:pathLst>
                <a:path extrusionOk="0" h="1560" w="1561">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1"/>
            <p:cNvSpPr/>
            <p:nvPr/>
          </p:nvSpPr>
          <p:spPr>
            <a:xfrm>
              <a:off x="3184775" y="430980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1"/>
            <p:cNvSpPr/>
            <p:nvPr/>
          </p:nvSpPr>
          <p:spPr>
            <a:xfrm>
              <a:off x="3233175" y="4358200"/>
              <a:ext cx="39000" cy="39025"/>
            </a:xfrm>
            <a:custGeom>
              <a:rect b="b" l="l" r="r" t="t"/>
              <a:pathLst>
                <a:path extrusionOk="0" h="1561" w="156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1"/>
            <p:cNvSpPr/>
            <p:nvPr/>
          </p:nvSpPr>
          <p:spPr>
            <a:xfrm>
              <a:off x="3281550" y="4406550"/>
              <a:ext cx="39025" cy="39025"/>
            </a:xfrm>
            <a:custGeom>
              <a:rect b="b" l="l" r="r" t="t"/>
              <a:pathLst>
                <a:path extrusionOk="0" h="1561" w="1561">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1"/>
            <p:cNvSpPr/>
            <p:nvPr/>
          </p:nvSpPr>
          <p:spPr>
            <a:xfrm>
              <a:off x="3329950" y="4454950"/>
              <a:ext cx="39025" cy="39025"/>
            </a:xfrm>
            <a:custGeom>
              <a:rect b="b" l="l" r="r" t="t"/>
              <a:pathLst>
                <a:path extrusionOk="0" h="1561" w="1561">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1"/>
            <p:cNvSpPr/>
            <p:nvPr/>
          </p:nvSpPr>
          <p:spPr>
            <a:xfrm>
              <a:off x="3378325" y="4503350"/>
              <a:ext cx="39025" cy="39000"/>
            </a:xfrm>
            <a:custGeom>
              <a:rect b="b" l="l" r="r" t="t"/>
              <a:pathLst>
                <a:path extrusionOk="0" h="1560" w="1561">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21"/>
          <p:cNvGrpSpPr/>
          <p:nvPr/>
        </p:nvGrpSpPr>
        <p:grpSpPr>
          <a:xfrm>
            <a:off x="8769625" y="3768025"/>
            <a:ext cx="229075" cy="1063850"/>
            <a:chOff x="6963625" y="2302750"/>
            <a:chExt cx="229075" cy="1063850"/>
          </a:xfrm>
        </p:grpSpPr>
        <p:sp>
          <p:nvSpPr>
            <p:cNvPr id="842" name="Google Shape;842;p21"/>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1"/>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1"/>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1"/>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1"/>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1"/>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1"/>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1"/>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1"/>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1"/>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2" name="Google Shape;852;p21"/>
          <p:cNvSpPr/>
          <p:nvPr/>
        </p:nvSpPr>
        <p:spPr>
          <a:xfrm>
            <a:off x="0" y="0"/>
            <a:ext cx="1034061" cy="1034061"/>
          </a:xfrm>
          <a:custGeom>
            <a:rect b="b" l="l" r="r" t="t"/>
            <a:pathLst>
              <a:path extrusionOk="0" h="19840" w="19840">
                <a:moveTo>
                  <a:pt x="0" y="0"/>
                </a:moveTo>
                <a:lnTo>
                  <a:pt x="0" y="19840"/>
                </a:lnTo>
                <a:lnTo>
                  <a:pt x="19840" y="0"/>
                </a:ln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
          <p:cNvSpPr/>
          <p:nvPr/>
        </p:nvSpPr>
        <p:spPr>
          <a:xfrm>
            <a:off x="191050" y="231175"/>
            <a:ext cx="1034061" cy="1034061"/>
          </a:xfrm>
          <a:custGeom>
            <a:rect b="b" l="l" r="r" t="t"/>
            <a:pathLst>
              <a:path extrusionOk="0" h="19840" w="19840">
                <a:moveTo>
                  <a:pt x="0" y="0"/>
                </a:moveTo>
                <a:lnTo>
                  <a:pt x="0" y="19840"/>
                </a:lnTo>
                <a:lnTo>
                  <a:pt x="19840"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uerpo 1">
  <p:cSld name="TITLE_AND_BODY_2">
    <p:spTree>
      <p:nvGrpSpPr>
        <p:cNvPr id="854" name="Shape 854"/>
        <p:cNvGrpSpPr/>
        <p:nvPr/>
      </p:nvGrpSpPr>
      <p:grpSpPr>
        <a:xfrm>
          <a:off x="0" y="0"/>
          <a:ext cx="0" cy="0"/>
          <a:chOff x="0" y="0"/>
          <a:chExt cx="0" cy="0"/>
        </a:xfrm>
      </p:grpSpPr>
      <p:sp>
        <p:nvSpPr>
          <p:cNvPr id="855" name="Google Shape;855;p22"/>
          <p:cNvSpPr/>
          <p:nvPr/>
        </p:nvSpPr>
        <p:spPr>
          <a:xfrm>
            <a:off x="450" y="-42050"/>
            <a:ext cx="5860200" cy="5185500"/>
          </a:xfrm>
          <a:prstGeom prst="rtTriangle">
            <a:avLst/>
          </a:pr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2"/>
          <p:cNvSpPr/>
          <p:nvPr/>
        </p:nvSpPr>
        <p:spPr>
          <a:xfrm>
            <a:off x="-1034350" y="3669800"/>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7" name="Google Shape;857;p22"/>
          <p:cNvGrpSpPr/>
          <p:nvPr/>
        </p:nvGrpSpPr>
        <p:grpSpPr>
          <a:xfrm>
            <a:off x="8127911" y="138841"/>
            <a:ext cx="870735" cy="750197"/>
            <a:chOff x="7278350" y="4476150"/>
            <a:chExt cx="397850" cy="342775"/>
          </a:xfrm>
        </p:grpSpPr>
        <p:sp>
          <p:nvSpPr>
            <p:cNvPr id="858" name="Google Shape;858;p22"/>
            <p:cNvSpPr/>
            <p:nvPr/>
          </p:nvSpPr>
          <p:spPr>
            <a:xfrm>
              <a:off x="7278350" y="4476150"/>
              <a:ext cx="52500" cy="52525"/>
            </a:xfrm>
            <a:custGeom>
              <a:rect b="b" l="l" r="r" t="t"/>
              <a:pathLst>
                <a:path extrusionOk="0" h="2101" w="210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2"/>
            <p:cNvSpPr/>
            <p:nvPr/>
          </p:nvSpPr>
          <p:spPr>
            <a:xfrm>
              <a:off x="7364675" y="4476150"/>
              <a:ext cx="52550" cy="52525"/>
            </a:xfrm>
            <a:custGeom>
              <a:rect b="b" l="l" r="r" t="t"/>
              <a:pathLst>
                <a:path extrusionOk="0" h="2101" w="2102">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2"/>
            <p:cNvSpPr/>
            <p:nvPr/>
          </p:nvSpPr>
          <p:spPr>
            <a:xfrm>
              <a:off x="7451000" y="447615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2"/>
            <p:cNvSpPr/>
            <p:nvPr/>
          </p:nvSpPr>
          <p:spPr>
            <a:xfrm>
              <a:off x="7537375" y="4476150"/>
              <a:ext cx="52525" cy="52550"/>
            </a:xfrm>
            <a:custGeom>
              <a:rect b="b" l="l" r="r" t="t"/>
              <a:pathLst>
                <a:path extrusionOk="0" h="2102" w="2101">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2"/>
            <p:cNvSpPr/>
            <p:nvPr/>
          </p:nvSpPr>
          <p:spPr>
            <a:xfrm>
              <a:off x="7623700" y="4476150"/>
              <a:ext cx="52500" cy="52525"/>
            </a:xfrm>
            <a:custGeom>
              <a:rect b="b" l="l" r="r" t="t"/>
              <a:pathLst>
                <a:path extrusionOk="0" h="2101" w="210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2"/>
            <p:cNvSpPr/>
            <p:nvPr/>
          </p:nvSpPr>
          <p:spPr>
            <a:xfrm>
              <a:off x="7278350" y="4572900"/>
              <a:ext cx="52500" cy="52525"/>
            </a:xfrm>
            <a:custGeom>
              <a:rect b="b" l="l" r="r" t="t"/>
              <a:pathLst>
                <a:path extrusionOk="0" h="2101" w="210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2"/>
            <p:cNvSpPr/>
            <p:nvPr/>
          </p:nvSpPr>
          <p:spPr>
            <a:xfrm>
              <a:off x="7364675" y="4572900"/>
              <a:ext cx="52550" cy="52525"/>
            </a:xfrm>
            <a:custGeom>
              <a:rect b="b" l="l" r="r" t="t"/>
              <a:pathLst>
                <a:path extrusionOk="0" h="2101" w="2102">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2"/>
            <p:cNvSpPr/>
            <p:nvPr/>
          </p:nvSpPr>
          <p:spPr>
            <a:xfrm>
              <a:off x="7451000" y="457290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2"/>
            <p:cNvSpPr/>
            <p:nvPr/>
          </p:nvSpPr>
          <p:spPr>
            <a:xfrm>
              <a:off x="7537375" y="4572900"/>
              <a:ext cx="52500" cy="52525"/>
            </a:xfrm>
            <a:custGeom>
              <a:rect b="b" l="l" r="r" t="t"/>
              <a:pathLst>
                <a:path extrusionOk="0" h="2101" w="210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2"/>
            <p:cNvSpPr/>
            <p:nvPr/>
          </p:nvSpPr>
          <p:spPr>
            <a:xfrm>
              <a:off x="7623700" y="4572900"/>
              <a:ext cx="52500" cy="52525"/>
            </a:xfrm>
            <a:custGeom>
              <a:rect b="b" l="l" r="r" t="t"/>
              <a:pathLst>
                <a:path extrusionOk="0" h="2101" w="210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2"/>
            <p:cNvSpPr/>
            <p:nvPr/>
          </p:nvSpPr>
          <p:spPr>
            <a:xfrm>
              <a:off x="7278350" y="4669650"/>
              <a:ext cx="52500" cy="52525"/>
            </a:xfrm>
            <a:custGeom>
              <a:rect b="b" l="l" r="r" t="t"/>
              <a:pathLst>
                <a:path extrusionOk="0" h="2101" w="210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2"/>
            <p:cNvSpPr/>
            <p:nvPr/>
          </p:nvSpPr>
          <p:spPr>
            <a:xfrm>
              <a:off x="7364675" y="4669650"/>
              <a:ext cx="52550" cy="52525"/>
            </a:xfrm>
            <a:custGeom>
              <a:rect b="b" l="l" r="r" t="t"/>
              <a:pathLst>
                <a:path extrusionOk="0" h="2101" w="2102">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2"/>
            <p:cNvSpPr/>
            <p:nvPr/>
          </p:nvSpPr>
          <p:spPr>
            <a:xfrm>
              <a:off x="7451000" y="4669650"/>
              <a:ext cx="52550" cy="52525"/>
            </a:xfrm>
            <a:custGeom>
              <a:rect b="b" l="l" r="r" t="t"/>
              <a:pathLst>
                <a:path extrusionOk="0" h="2101" w="2102">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2"/>
            <p:cNvSpPr/>
            <p:nvPr/>
          </p:nvSpPr>
          <p:spPr>
            <a:xfrm>
              <a:off x="7537375" y="4669650"/>
              <a:ext cx="52500" cy="52525"/>
            </a:xfrm>
            <a:custGeom>
              <a:rect b="b" l="l" r="r" t="t"/>
              <a:pathLst>
                <a:path extrusionOk="0" h="2101" w="210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2"/>
            <p:cNvSpPr/>
            <p:nvPr/>
          </p:nvSpPr>
          <p:spPr>
            <a:xfrm>
              <a:off x="7623700" y="4669650"/>
              <a:ext cx="52500" cy="52525"/>
            </a:xfrm>
            <a:custGeom>
              <a:rect b="b" l="l" r="r" t="t"/>
              <a:pathLst>
                <a:path extrusionOk="0" h="2101" w="210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2"/>
            <p:cNvSpPr/>
            <p:nvPr/>
          </p:nvSpPr>
          <p:spPr>
            <a:xfrm>
              <a:off x="7278350" y="4766425"/>
              <a:ext cx="52500" cy="52500"/>
            </a:xfrm>
            <a:custGeom>
              <a:rect b="b" l="l" r="r" t="t"/>
              <a:pathLst>
                <a:path extrusionOk="0" h="2100" w="210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2"/>
            <p:cNvSpPr/>
            <p:nvPr/>
          </p:nvSpPr>
          <p:spPr>
            <a:xfrm>
              <a:off x="7364700" y="4766425"/>
              <a:ext cx="52525" cy="52500"/>
            </a:xfrm>
            <a:custGeom>
              <a:rect b="b" l="l" r="r" t="t"/>
              <a:pathLst>
                <a:path extrusionOk="0" h="2100" w="2101">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2"/>
            <p:cNvSpPr/>
            <p:nvPr/>
          </p:nvSpPr>
          <p:spPr>
            <a:xfrm>
              <a:off x="7451000" y="4766425"/>
              <a:ext cx="52550" cy="52500"/>
            </a:xfrm>
            <a:custGeom>
              <a:rect b="b" l="l" r="r" t="t"/>
              <a:pathLst>
                <a:path extrusionOk="0" h="2100" w="2102">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2"/>
            <p:cNvSpPr/>
            <p:nvPr/>
          </p:nvSpPr>
          <p:spPr>
            <a:xfrm>
              <a:off x="7537375" y="4766425"/>
              <a:ext cx="52500" cy="52500"/>
            </a:xfrm>
            <a:custGeom>
              <a:rect b="b" l="l" r="r" t="t"/>
              <a:pathLst>
                <a:path extrusionOk="0" h="2100" w="210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2"/>
            <p:cNvSpPr/>
            <p:nvPr/>
          </p:nvSpPr>
          <p:spPr>
            <a:xfrm>
              <a:off x="7623700" y="4766425"/>
              <a:ext cx="52500" cy="52500"/>
            </a:xfrm>
            <a:custGeom>
              <a:rect b="b" l="l" r="r" t="t"/>
              <a:pathLst>
                <a:path extrusionOk="0" h="2100" w="210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AND_BODY_1_3_1">
    <p:spTree>
      <p:nvGrpSpPr>
        <p:cNvPr id="878" name="Shape 878"/>
        <p:cNvGrpSpPr/>
        <p:nvPr/>
      </p:nvGrpSpPr>
      <p:grpSpPr>
        <a:xfrm>
          <a:off x="0" y="0"/>
          <a:ext cx="0" cy="0"/>
          <a:chOff x="0" y="0"/>
          <a:chExt cx="0" cy="0"/>
        </a:xfrm>
      </p:grpSpPr>
      <p:sp>
        <p:nvSpPr>
          <p:cNvPr id="879" name="Google Shape;879;p23"/>
          <p:cNvSpPr/>
          <p:nvPr/>
        </p:nvSpPr>
        <p:spPr>
          <a:xfrm>
            <a:off x="0" y="0"/>
            <a:ext cx="1034061" cy="1034061"/>
          </a:xfrm>
          <a:custGeom>
            <a:rect b="b" l="l" r="r" t="t"/>
            <a:pathLst>
              <a:path extrusionOk="0" h="19840" w="19840">
                <a:moveTo>
                  <a:pt x="0" y="0"/>
                </a:moveTo>
                <a:lnTo>
                  <a:pt x="0" y="19840"/>
                </a:lnTo>
                <a:lnTo>
                  <a:pt x="19840" y="0"/>
                </a:ln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3"/>
          <p:cNvSpPr/>
          <p:nvPr/>
        </p:nvSpPr>
        <p:spPr>
          <a:xfrm>
            <a:off x="191050" y="231175"/>
            <a:ext cx="1034061" cy="1034061"/>
          </a:xfrm>
          <a:custGeom>
            <a:rect b="b" l="l" r="r" t="t"/>
            <a:pathLst>
              <a:path extrusionOk="0" h="19840" w="19840">
                <a:moveTo>
                  <a:pt x="0" y="0"/>
                </a:moveTo>
                <a:lnTo>
                  <a:pt x="0" y="19840"/>
                </a:lnTo>
                <a:lnTo>
                  <a:pt x="19840"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3"/>
          <p:cNvSpPr/>
          <p:nvPr/>
        </p:nvSpPr>
        <p:spPr>
          <a:xfrm>
            <a:off x="5118915" y="4467196"/>
            <a:ext cx="2276462" cy="2276462"/>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3"/>
          <p:cNvSpPr/>
          <p:nvPr/>
        </p:nvSpPr>
        <p:spPr>
          <a:xfrm>
            <a:off x="1733200" y="-134307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3" name="Google Shape;883;p23"/>
          <p:cNvGrpSpPr/>
          <p:nvPr/>
        </p:nvGrpSpPr>
        <p:grpSpPr>
          <a:xfrm>
            <a:off x="8127911" y="138841"/>
            <a:ext cx="870735" cy="750197"/>
            <a:chOff x="7278350" y="4476150"/>
            <a:chExt cx="397850" cy="342775"/>
          </a:xfrm>
        </p:grpSpPr>
        <p:sp>
          <p:nvSpPr>
            <p:cNvPr id="884" name="Google Shape;884;p23"/>
            <p:cNvSpPr/>
            <p:nvPr/>
          </p:nvSpPr>
          <p:spPr>
            <a:xfrm>
              <a:off x="7278350" y="4476150"/>
              <a:ext cx="52500" cy="52525"/>
            </a:xfrm>
            <a:custGeom>
              <a:rect b="b" l="l" r="r" t="t"/>
              <a:pathLst>
                <a:path extrusionOk="0" h="2101" w="210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3"/>
            <p:cNvSpPr/>
            <p:nvPr/>
          </p:nvSpPr>
          <p:spPr>
            <a:xfrm>
              <a:off x="7364675" y="4476150"/>
              <a:ext cx="52550" cy="52525"/>
            </a:xfrm>
            <a:custGeom>
              <a:rect b="b" l="l" r="r" t="t"/>
              <a:pathLst>
                <a:path extrusionOk="0" h="2101" w="2102">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3"/>
            <p:cNvSpPr/>
            <p:nvPr/>
          </p:nvSpPr>
          <p:spPr>
            <a:xfrm>
              <a:off x="7451000" y="447615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3"/>
            <p:cNvSpPr/>
            <p:nvPr/>
          </p:nvSpPr>
          <p:spPr>
            <a:xfrm>
              <a:off x="7537375" y="4476150"/>
              <a:ext cx="52525" cy="52550"/>
            </a:xfrm>
            <a:custGeom>
              <a:rect b="b" l="l" r="r" t="t"/>
              <a:pathLst>
                <a:path extrusionOk="0" h="2102" w="2101">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3"/>
            <p:cNvSpPr/>
            <p:nvPr/>
          </p:nvSpPr>
          <p:spPr>
            <a:xfrm>
              <a:off x="7623700" y="4476150"/>
              <a:ext cx="52500" cy="52525"/>
            </a:xfrm>
            <a:custGeom>
              <a:rect b="b" l="l" r="r" t="t"/>
              <a:pathLst>
                <a:path extrusionOk="0" h="2101" w="210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3"/>
            <p:cNvSpPr/>
            <p:nvPr/>
          </p:nvSpPr>
          <p:spPr>
            <a:xfrm>
              <a:off x="7278350" y="4572900"/>
              <a:ext cx="52500" cy="52525"/>
            </a:xfrm>
            <a:custGeom>
              <a:rect b="b" l="l" r="r" t="t"/>
              <a:pathLst>
                <a:path extrusionOk="0" h="2101" w="210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3"/>
            <p:cNvSpPr/>
            <p:nvPr/>
          </p:nvSpPr>
          <p:spPr>
            <a:xfrm>
              <a:off x="7364675" y="4572900"/>
              <a:ext cx="52550" cy="52525"/>
            </a:xfrm>
            <a:custGeom>
              <a:rect b="b" l="l" r="r" t="t"/>
              <a:pathLst>
                <a:path extrusionOk="0" h="2101" w="2102">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3"/>
            <p:cNvSpPr/>
            <p:nvPr/>
          </p:nvSpPr>
          <p:spPr>
            <a:xfrm>
              <a:off x="7451000" y="457290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3"/>
            <p:cNvSpPr/>
            <p:nvPr/>
          </p:nvSpPr>
          <p:spPr>
            <a:xfrm>
              <a:off x="7537375" y="4572900"/>
              <a:ext cx="52500" cy="52525"/>
            </a:xfrm>
            <a:custGeom>
              <a:rect b="b" l="l" r="r" t="t"/>
              <a:pathLst>
                <a:path extrusionOk="0" h="2101" w="210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3"/>
            <p:cNvSpPr/>
            <p:nvPr/>
          </p:nvSpPr>
          <p:spPr>
            <a:xfrm>
              <a:off x="7623700" y="4572900"/>
              <a:ext cx="52500" cy="52525"/>
            </a:xfrm>
            <a:custGeom>
              <a:rect b="b" l="l" r="r" t="t"/>
              <a:pathLst>
                <a:path extrusionOk="0" h="2101" w="210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3"/>
            <p:cNvSpPr/>
            <p:nvPr/>
          </p:nvSpPr>
          <p:spPr>
            <a:xfrm>
              <a:off x="7278350" y="4669650"/>
              <a:ext cx="52500" cy="52525"/>
            </a:xfrm>
            <a:custGeom>
              <a:rect b="b" l="l" r="r" t="t"/>
              <a:pathLst>
                <a:path extrusionOk="0" h="2101" w="210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3"/>
            <p:cNvSpPr/>
            <p:nvPr/>
          </p:nvSpPr>
          <p:spPr>
            <a:xfrm>
              <a:off x="7364675" y="4669650"/>
              <a:ext cx="52550" cy="52525"/>
            </a:xfrm>
            <a:custGeom>
              <a:rect b="b" l="l" r="r" t="t"/>
              <a:pathLst>
                <a:path extrusionOk="0" h="2101" w="2102">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3"/>
            <p:cNvSpPr/>
            <p:nvPr/>
          </p:nvSpPr>
          <p:spPr>
            <a:xfrm>
              <a:off x="7451000" y="4669650"/>
              <a:ext cx="52550" cy="52525"/>
            </a:xfrm>
            <a:custGeom>
              <a:rect b="b" l="l" r="r" t="t"/>
              <a:pathLst>
                <a:path extrusionOk="0" h="2101" w="2102">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3"/>
            <p:cNvSpPr/>
            <p:nvPr/>
          </p:nvSpPr>
          <p:spPr>
            <a:xfrm>
              <a:off x="7537375" y="4669650"/>
              <a:ext cx="52500" cy="52525"/>
            </a:xfrm>
            <a:custGeom>
              <a:rect b="b" l="l" r="r" t="t"/>
              <a:pathLst>
                <a:path extrusionOk="0" h="2101" w="210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3"/>
            <p:cNvSpPr/>
            <p:nvPr/>
          </p:nvSpPr>
          <p:spPr>
            <a:xfrm>
              <a:off x="7623700" y="4669650"/>
              <a:ext cx="52500" cy="52525"/>
            </a:xfrm>
            <a:custGeom>
              <a:rect b="b" l="l" r="r" t="t"/>
              <a:pathLst>
                <a:path extrusionOk="0" h="2101" w="210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3"/>
            <p:cNvSpPr/>
            <p:nvPr/>
          </p:nvSpPr>
          <p:spPr>
            <a:xfrm>
              <a:off x="7278350" y="4766425"/>
              <a:ext cx="52500" cy="52500"/>
            </a:xfrm>
            <a:custGeom>
              <a:rect b="b" l="l" r="r" t="t"/>
              <a:pathLst>
                <a:path extrusionOk="0" h="2100" w="210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3"/>
            <p:cNvSpPr/>
            <p:nvPr/>
          </p:nvSpPr>
          <p:spPr>
            <a:xfrm>
              <a:off x="7364700" y="4766425"/>
              <a:ext cx="52525" cy="52500"/>
            </a:xfrm>
            <a:custGeom>
              <a:rect b="b" l="l" r="r" t="t"/>
              <a:pathLst>
                <a:path extrusionOk="0" h="2100" w="2101">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3"/>
            <p:cNvSpPr/>
            <p:nvPr/>
          </p:nvSpPr>
          <p:spPr>
            <a:xfrm>
              <a:off x="7451000" y="4766425"/>
              <a:ext cx="52550" cy="52500"/>
            </a:xfrm>
            <a:custGeom>
              <a:rect b="b" l="l" r="r" t="t"/>
              <a:pathLst>
                <a:path extrusionOk="0" h="2100" w="2102">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3"/>
            <p:cNvSpPr/>
            <p:nvPr/>
          </p:nvSpPr>
          <p:spPr>
            <a:xfrm>
              <a:off x="7537375" y="4766425"/>
              <a:ext cx="52500" cy="52500"/>
            </a:xfrm>
            <a:custGeom>
              <a:rect b="b" l="l" r="r" t="t"/>
              <a:pathLst>
                <a:path extrusionOk="0" h="2100" w="210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3"/>
            <p:cNvSpPr/>
            <p:nvPr/>
          </p:nvSpPr>
          <p:spPr>
            <a:xfrm>
              <a:off x="7623700" y="4766425"/>
              <a:ext cx="52500" cy="52500"/>
            </a:xfrm>
            <a:custGeom>
              <a:rect b="b" l="l" r="r" t="t"/>
              <a:pathLst>
                <a:path extrusionOk="0" h="2100" w="210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4">
    <p:spTree>
      <p:nvGrpSpPr>
        <p:cNvPr id="904" name="Shape 904"/>
        <p:cNvGrpSpPr/>
        <p:nvPr/>
      </p:nvGrpSpPr>
      <p:grpSpPr>
        <a:xfrm>
          <a:off x="0" y="0"/>
          <a:ext cx="0" cy="0"/>
          <a:chOff x="0" y="0"/>
          <a:chExt cx="0" cy="0"/>
        </a:xfrm>
      </p:grpSpPr>
      <p:sp>
        <p:nvSpPr>
          <p:cNvPr id="905" name="Google Shape;905;p24"/>
          <p:cNvSpPr/>
          <p:nvPr/>
        </p:nvSpPr>
        <p:spPr>
          <a:xfrm>
            <a:off x="-75" y="5045700"/>
            <a:ext cx="9144000" cy="97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8761"/>
              </a:buClr>
              <a:buSzPts val="2800"/>
              <a:buNone/>
              <a:defRPr>
                <a:solidFill>
                  <a:srgbClr val="F5876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7" name="Google Shape;907;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08" name="Google Shape;90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909" name="Shape 909"/>
        <p:cNvGrpSpPr/>
        <p:nvPr/>
      </p:nvGrpSpPr>
      <p:grpSpPr>
        <a:xfrm>
          <a:off x="0" y="0"/>
          <a:ext cx="0" cy="0"/>
          <a:chOff x="0" y="0"/>
          <a:chExt cx="0" cy="0"/>
        </a:xfrm>
      </p:grpSpPr>
      <p:sp>
        <p:nvSpPr>
          <p:cNvPr id="910" name="Google Shape;910;p25"/>
          <p:cNvSpPr/>
          <p:nvPr/>
        </p:nvSpPr>
        <p:spPr>
          <a:xfrm>
            <a:off x="-75" y="5045700"/>
            <a:ext cx="9144000" cy="97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8761"/>
              </a:buClr>
              <a:buSzPts val="2800"/>
              <a:buNone/>
              <a:defRPr>
                <a:solidFill>
                  <a:srgbClr val="F5876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2" name="Google Shape;912;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3" name="Google Shape;91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4"/>
          <p:cNvSpPr/>
          <p:nvPr/>
        </p:nvSpPr>
        <p:spPr>
          <a:xfrm>
            <a:off x="450" y="-42050"/>
            <a:ext cx="5860200" cy="5185500"/>
          </a:xfrm>
          <a:prstGeom prst="rtTriangle">
            <a:avLst/>
          </a:pr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1034350" y="3669800"/>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4"/>
          <p:cNvGrpSpPr/>
          <p:nvPr/>
        </p:nvGrpSpPr>
        <p:grpSpPr>
          <a:xfrm>
            <a:off x="8127911" y="138841"/>
            <a:ext cx="870735" cy="750197"/>
            <a:chOff x="7278350" y="4476150"/>
            <a:chExt cx="397850" cy="342775"/>
          </a:xfrm>
        </p:grpSpPr>
        <p:sp>
          <p:nvSpPr>
            <p:cNvPr id="120" name="Google Shape;120;p4"/>
            <p:cNvSpPr/>
            <p:nvPr/>
          </p:nvSpPr>
          <p:spPr>
            <a:xfrm>
              <a:off x="7278350" y="4476150"/>
              <a:ext cx="52500" cy="52525"/>
            </a:xfrm>
            <a:custGeom>
              <a:rect b="b" l="l" r="r" t="t"/>
              <a:pathLst>
                <a:path extrusionOk="0" h="2101" w="210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7364675" y="4476150"/>
              <a:ext cx="52550" cy="52525"/>
            </a:xfrm>
            <a:custGeom>
              <a:rect b="b" l="l" r="r" t="t"/>
              <a:pathLst>
                <a:path extrusionOk="0" h="2101" w="2102">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7451000" y="447615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7537375" y="4476150"/>
              <a:ext cx="52525" cy="52550"/>
            </a:xfrm>
            <a:custGeom>
              <a:rect b="b" l="l" r="r" t="t"/>
              <a:pathLst>
                <a:path extrusionOk="0" h="2102" w="2101">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7623700" y="4476150"/>
              <a:ext cx="52500" cy="52525"/>
            </a:xfrm>
            <a:custGeom>
              <a:rect b="b" l="l" r="r" t="t"/>
              <a:pathLst>
                <a:path extrusionOk="0" h="2101" w="210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7278350" y="4572900"/>
              <a:ext cx="52500" cy="52525"/>
            </a:xfrm>
            <a:custGeom>
              <a:rect b="b" l="l" r="r" t="t"/>
              <a:pathLst>
                <a:path extrusionOk="0" h="2101" w="210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7364675" y="4572900"/>
              <a:ext cx="52550" cy="52525"/>
            </a:xfrm>
            <a:custGeom>
              <a:rect b="b" l="l" r="r" t="t"/>
              <a:pathLst>
                <a:path extrusionOk="0" h="2101" w="2102">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451000" y="4572900"/>
              <a:ext cx="52550" cy="52525"/>
            </a:xfrm>
            <a:custGeom>
              <a:rect b="b" l="l" r="r" t="t"/>
              <a:pathLst>
                <a:path extrusionOk="0" h="2101" w="2102">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537375" y="4572900"/>
              <a:ext cx="52500" cy="52525"/>
            </a:xfrm>
            <a:custGeom>
              <a:rect b="b" l="l" r="r" t="t"/>
              <a:pathLst>
                <a:path extrusionOk="0" h="2101" w="210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623700" y="4572900"/>
              <a:ext cx="52500" cy="52525"/>
            </a:xfrm>
            <a:custGeom>
              <a:rect b="b" l="l" r="r" t="t"/>
              <a:pathLst>
                <a:path extrusionOk="0" h="2101" w="210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7278350" y="4669650"/>
              <a:ext cx="52500" cy="52525"/>
            </a:xfrm>
            <a:custGeom>
              <a:rect b="b" l="l" r="r" t="t"/>
              <a:pathLst>
                <a:path extrusionOk="0" h="2101" w="210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7364675" y="4669650"/>
              <a:ext cx="52550" cy="52525"/>
            </a:xfrm>
            <a:custGeom>
              <a:rect b="b" l="l" r="r" t="t"/>
              <a:pathLst>
                <a:path extrusionOk="0" h="2101" w="2102">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7451000" y="4669650"/>
              <a:ext cx="52550" cy="52525"/>
            </a:xfrm>
            <a:custGeom>
              <a:rect b="b" l="l" r="r" t="t"/>
              <a:pathLst>
                <a:path extrusionOk="0" h="2101" w="2102">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7537375" y="4669650"/>
              <a:ext cx="52500" cy="52525"/>
            </a:xfrm>
            <a:custGeom>
              <a:rect b="b" l="l" r="r" t="t"/>
              <a:pathLst>
                <a:path extrusionOk="0" h="2101" w="210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7623700" y="4669650"/>
              <a:ext cx="52500" cy="52525"/>
            </a:xfrm>
            <a:custGeom>
              <a:rect b="b" l="l" r="r" t="t"/>
              <a:pathLst>
                <a:path extrusionOk="0" h="2101" w="210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7278350" y="4766425"/>
              <a:ext cx="52500" cy="52500"/>
            </a:xfrm>
            <a:custGeom>
              <a:rect b="b" l="l" r="r" t="t"/>
              <a:pathLst>
                <a:path extrusionOk="0" h="2100" w="210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7364700" y="4766425"/>
              <a:ext cx="52525" cy="52500"/>
            </a:xfrm>
            <a:custGeom>
              <a:rect b="b" l="l" r="r" t="t"/>
              <a:pathLst>
                <a:path extrusionOk="0" h="2100" w="2101">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7451000" y="4766425"/>
              <a:ext cx="52550" cy="52500"/>
            </a:xfrm>
            <a:custGeom>
              <a:rect b="b" l="l" r="r" t="t"/>
              <a:pathLst>
                <a:path extrusionOk="0" h="2100" w="2102">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7537375" y="4766425"/>
              <a:ext cx="52500" cy="52500"/>
            </a:xfrm>
            <a:custGeom>
              <a:rect b="b" l="l" r="r" t="t"/>
              <a:pathLst>
                <a:path extrusionOk="0" h="2100" w="210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7623700" y="4766425"/>
              <a:ext cx="52500" cy="52500"/>
            </a:xfrm>
            <a:custGeom>
              <a:rect b="b" l="l" r="r" t="t"/>
              <a:pathLst>
                <a:path extrusionOk="0" h="2100" w="210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4"/>
          <p:cNvSpPr txBox="1"/>
          <p:nvPr>
            <p:ph idx="1" type="body"/>
          </p:nvPr>
        </p:nvSpPr>
        <p:spPr>
          <a:xfrm>
            <a:off x="2877450" y="1610700"/>
            <a:ext cx="3389100" cy="1922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1" name="Google Shape;141;p4"/>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142" name="Google Shape;142;p4"/>
          <p:cNvGrpSpPr/>
          <p:nvPr/>
        </p:nvGrpSpPr>
        <p:grpSpPr>
          <a:xfrm>
            <a:off x="8448738" y="4410575"/>
            <a:ext cx="229075" cy="1063850"/>
            <a:chOff x="6963625" y="2302750"/>
            <a:chExt cx="229075" cy="1063850"/>
          </a:xfrm>
        </p:grpSpPr>
        <p:sp>
          <p:nvSpPr>
            <p:cNvPr id="143" name="Google Shape;143;p4"/>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3" name="Shape 153"/>
        <p:cNvGrpSpPr/>
        <p:nvPr/>
      </p:nvGrpSpPr>
      <p:grpSpPr>
        <a:xfrm>
          <a:off x="0" y="0"/>
          <a:ext cx="0" cy="0"/>
          <a:chOff x="0" y="0"/>
          <a:chExt cx="0" cy="0"/>
        </a:xfrm>
      </p:grpSpPr>
      <p:sp>
        <p:nvSpPr>
          <p:cNvPr id="154" name="Google Shape;154;p5"/>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155" name="Google Shape;155;p5"/>
          <p:cNvGrpSpPr/>
          <p:nvPr/>
        </p:nvGrpSpPr>
        <p:grpSpPr>
          <a:xfrm>
            <a:off x="8448738" y="4410575"/>
            <a:ext cx="229075" cy="1063850"/>
            <a:chOff x="6963625" y="2302750"/>
            <a:chExt cx="229075" cy="1063850"/>
          </a:xfrm>
        </p:grpSpPr>
        <p:sp>
          <p:nvSpPr>
            <p:cNvPr id="156" name="Google Shape;156;p5"/>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5"/>
          <p:cNvSpPr txBox="1"/>
          <p:nvPr>
            <p:ph idx="1" type="body"/>
          </p:nvPr>
        </p:nvSpPr>
        <p:spPr>
          <a:xfrm>
            <a:off x="837025" y="931200"/>
            <a:ext cx="3114900" cy="305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7" name="Google Shape;167;p5"/>
          <p:cNvSpPr txBox="1"/>
          <p:nvPr>
            <p:ph idx="2" type="body"/>
          </p:nvPr>
        </p:nvSpPr>
        <p:spPr>
          <a:xfrm>
            <a:off x="4451052" y="931200"/>
            <a:ext cx="3114900" cy="305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68" name="Google Shape;168;p5"/>
          <p:cNvGrpSpPr/>
          <p:nvPr/>
        </p:nvGrpSpPr>
        <p:grpSpPr>
          <a:xfrm>
            <a:off x="2864531" y="4045085"/>
            <a:ext cx="2052698" cy="2052613"/>
            <a:chOff x="3088025" y="3941925"/>
            <a:chExt cx="600450" cy="600425"/>
          </a:xfrm>
        </p:grpSpPr>
        <p:sp>
          <p:nvSpPr>
            <p:cNvPr id="169" name="Google Shape;169;p5"/>
            <p:cNvSpPr/>
            <p:nvPr/>
          </p:nvSpPr>
          <p:spPr>
            <a:xfrm>
              <a:off x="3359125" y="3941925"/>
              <a:ext cx="39025" cy="39000"/>
            </a:xfrm>
            <a:custGeom>
              <a:rect b="b" l="l" r="r" t="t"/>
              <a:pathLst>
                <a:path extrusionOk="0" h="1560" w="1561">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a:off x="3407500" y="3990300"/>
              <a:ext cx="39050" cy="39025"/>
            </a:xfrm>
            <a:custGeom>
              <a:rect b="b" l="l" r="r" t="t"/>
              <a:pathLst>
                <a:path extrusionOk="0" h="1561" w="1562">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3455875" y="4038700"/>
              <a:ext cx="39050" cy="39025"/>
            </a:xfrm>
            <a:custGeom>
              <a:rect b="b" l="l" r="r" t="t"/>
              <a:pathLst>
                <a:path extrusionOk="0" h="1561" w="1562">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3504275" y="4087050"/>
              <a:ext cx="39050" cy="39050"/>
            </a:xfrm>
            <a:custGeom>
              <a:rect b="b" l="l" r="r" t="t"/>
              <a:pathLst>
                <a:path extrusionOk="0" h="1562" w="1562">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3552675" y="4135450"/>
              <a:ext cx="39000" cy="39025"/>
            </a:xfrm>
            <a:custGeom>
              <a:rect b="b" l="l" r="r" t="t"/>
              <a:pathLst>
                <a:path extrusionOk="0" h="1561" w="156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3601050" y="4183850"/>
              <a:ext cx="39025" cy="39000"/>
            </a:xfrm>
            <a:custGeom>
              <a:rect b="b" l="l" r="r" t="t"/>
              <a:pathLst>
                <a:path extrusionOk="0" h="1560" w="1561">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3649450" y="4232225"/>
              <a:ext cx="39025" cy="39025"/>
            </a:xfrm>
            <a:custGeom>
              <a:rect b="b" l="l" r="r" t="t"/>
              <a:pathLst>
                <a:path extrusionOk="0" h="1561" w="1561">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3304900" y="3996125"/>
              <a:ext cx="39050" cy="39025"/>
            </a:xfrm>
            <a:custGeom>
              <a:rect b="b" l="l" r="r" t="t"/>
              <a:pathLst>
                <a:path extrusionOk="0" h="1561" w="1562">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3353275" y="4044525"/>
              <a:ext cx="39050" cy="39000"/>
            </a:xfrm>
            <a:custGeom>
              <a:rect b="b" l="l" r="r" t="t"/>
              <a:pathLst>
                <a:path extrusionOk="0" h="1560" w="1562">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3401675" y="4092900"/>
              <a:ext cx="39025" cy="39025"/>
            </a:xfrm>
            <a:custGeom>
              <a:rect b="b" l="l" r="r" t="t"/>
              <a:pathLst>
                <a:path extrusionOk="0" h="1561" w="1561">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3450050" y="4141300"/>
              <a:ext cx="39025" cy="39025"/>
            </a:xfrm>
            <a:custGeom>
              <a:rect b="b" l="l" r="r" t="t"/>
              <a:pathLst>
                <a:path extrusionOk="0" h="1561" w="1561">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3498450" y="4189700"/>
              <a:ext cx="39025" cy="39000"/>
            </a:xfrm>
            <a:custGeom>
              <a:rect b="b" l="l" r="r" t="t"/>
              <a:pathLst>
                <a:path extrusionOk="0" h="1560" w="1561">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3546850" y="4238050"/>
              <a:ext cx="39000" cy="39050"/>
            </a:xfrm>
            <a:custGeom>
              <a:rect b="b" l="l" r="r" t="t"/>
              <a:pathLst>
                <a:path extrusionOk="0" h="1562" w="156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3595200" y="4286450"/>
              <a:ext cx="39050" cy="39000"/>
            </a:xfrm>
            <a:custGeom>
              <a:rect b="b" l="l" r="r" t="t"/>
              <a:pathLst>
                <a:path extrusionOk="0" h="1560" w="1562">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3250675" y="4050375"/>
              <a:ext cx="39025" cy="39000"/>
            </a:xfrm>
            <a:custGeom>
              <a:rect b="b" l="l" r="r" t="t"/>
              <a:pathLst>
                <a:path extrusionOk="0" h="1560" w="1561">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3299075" y="4098725"/>
              <a:ext cx="39025" cy="39050"/>
            </a:xfrm>
            <a:custGeom>
              <a:rect b="b" l="l" r="r" t="t"/>
              <a:pathLst>
                <a:path extrusionOk="0" h="1562" w="1561">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3347450" y="4147125"/>
              <a:ext cx="39025" cy="39050"/>
            </a:xfrm>
            <a:custGeom>
              <a:rect b="b" l="l" r="r" t="t"/>
              <a:pathLst>
                <a:path extrusionOk="0" h="1562" w="1561">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3395850" y="4195500"/>
              <a:ext cx="39025" cy="39025"/>
            </a:xfrm>
            <a:custGeom>
              <a:rect b="b" l="l" r="r" t="t"/>
              <a:pathLst>
                <a:path extrusionOk="0" h="1561" w="1561">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3444225" y="4243900"/>
              <a:ext cx="39000" cy="39025"/>
            </a:xfrm>
            <a:custGeom>
              <a:rect b="b" l="l" r="r" t="t"/>
              <a:pathLst>
                <a:path extrusionOk="0" h="1561" w="156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3492600" y="4292300"/>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3541000" y="434067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3196475" y="4104575"/>
              <a:ext cx="39025" cy="39025"/>
            </a:xfrm>
            <a:custGeom>
              <a:rect b="b" l="l" r="r" t="t"/>
              <a:pathLst>
                <a:path extrusionOk="0" h="1561" w="1561">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3244825" y="4152975"/>
              <a:ext cx="39050" cy="39000"/>
            </a:xfrm>
            <a:custGeom>
              <a:rect b="b" l="l" r="r" t="t"/>
              <a:pathLst>
                <a:path extrusionOk="0" h="1560" w="1562">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3293225" y="420135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3341625" y="4249750"/>
              <a:ext cx="39000" cy="39025"/>
            </a:xfrm>
            <a:custGeom>
              <a:rect b="b" l="l" r="r" t="t"/>
              <a:pathLst>
                <a:path extrusionOk="0" h="1561" w="156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3390000" y="4298100"/>
              <a:ext cx="39025" cy="39050"/>
            </a:xfrm>
            <a:custGeom>
              <a:rect b="b" l="l" r="r" t="t"/>
              <a:pathLst>
                <a:path extrusionOk="0" h="1562" w="1561">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3438400" y="4346500"/>
              <a:ext cx="39025" cy="39050"/>
            </a:xfrm>
            <a:custGeom>
              <a:rect b="b" l="l" r="r" t="t"/>
              <a:pathLst>
                <a:path extrusionOk="0" h="1562" w="1561">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3486775" y="4394900"/>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3142225" y="4158825"/>
              <a:ext cx="39025" cy="39000"/>
            </a:xfrm>
            <a:custGeom>
              <a:rect b="b" l="l" r="r" t="t"/>
              <a:pathLst>
                <a:path extrusionOk="0" h="1560" w="1561">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3190625" y="4207175"/>
              <a:ext cx="39025" cy="39050"/>
            </a:xfrm>
            <a:custGeom>
              <a:rect b="b" l="l" r="r" t="t"/>
              <a:pathLst>
                <a:path extrusionOk="0" h="1562" w="1561">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3239000" y="4255575"/>
              <a:ext cx="39025" cy="39000"/>
            </a:xfrm>
            <a:custGeom>
              <a:rect b="b" l="l" r="r" t="t"/>
              <a:pathLst>
                <a:path extrusionOk="0" h="1560" w="1561">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3287400" y="4303950"/>
              <a:ext cx="39025" cy="39025"/>
            </a:xfrm>
            <a:custGeom>
              <a:rect b="b" l="l" r="r" t="t"/>
              <a:pathLst>
                <a:path extrusionOk="0" h="1561" w="1561">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3335800" y="4352350"/>
              <a:ext cx="39000" cy="39025"/>
            </a:xfrm>
            <a:custGeom>
              <a:rect b="b" l="l" r="r" t="t"/>
              <a:pathLst>
                <a:path extrusionOk="0" h="1561" w="156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3384150" y="4400750"/>
              <a:ext cx="39050" cy="39000"/>
            </a:xfrm>
            <a:custGeom>
              <a:rect b="b" l="l" r="r" t="t"/>
              <a:pathLst>
                <a:path extrusionOk="0" h="1560" w="1562">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p:nvPr/>
          </p:nvSpPr>
          <p:spPr>
            <a:xfrm>
              <a:off x="3432550" y="4449125"/>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p:nvPr/>
          </p:nvSpPr>
          <p:spPr>
            <a:xfrm>
              <a:off x="3088025" y="4213025"/>
              <a:ext cx="39025" cy="39025"/>
            </a:xfrm>
            <a:custGeom>
              <a:rect b="b" l="l" r="r" t="t"/>
              <a:pathLst>
                <a:path extrusionOk="0" h="1561" w="1561">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3136400" y="4261425"/>
              <a:ext cx="39025" cy="39000"/>
            </a:xfrm>
            <a:custGeom>
              <a:rect b="b" l="l" r="r" t="t"/>
              <a:pathLst>
                <a:path extrusionOk="0" h="1560" w="1561">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3184775" y="4309800"/>
              <a:ext cx="39025" cy="39025"/>
            </a:xfrm>
            <a:custGeom>
              <a:rect b="b" l="l" r="r" t="t"/>
              <a:pathLst>
                <a:path extrusionOk="0" h="1561" w="1561">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3233175" y="4358200"/>
              <a:ext cx="39000" cy="39025"/>
            </a:xfrm>
            <a:custGeom>
              <a:rect b="b" l="l" r="r" t="t"/>
              <a:pathLst>
                <a:path extrusionOk="0" h="1561" w="156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3281550" y="4406550"/>
              <a:ext cx="39025" cy="39025"/>
            </a:xfrm>
            <a:custGeom>
              <a:rect b="b" l="l" r="r" t="t"/>
              <a:pathLst>
                <a:path extrusionOk="0" h="1561" w="1561">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3329950" y="4454950"/>
              <a:ext cx="39025" cy="39025"/>
            </a:xfrm>
            <a:custGeom>
              <a:rect b="b" l="l" r="r" t="t"/>
              <a:pathLst>
                <a:path extrusionOk="0" h="1561" w="1561">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3378325" y="4503350"/>
              <a:ext cx="39025" cy="39000"/>
            </a:xfrm>
            <a:custGeom>
              <a:rect b="b" l="l" r="r" t="t"/>
              <a:pathLst>
                <a:path extrusionOk="0" h="1560" w="1561">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5"/>
          <p:cNvSpPr/>
          <p:nvPr/>
        </p:nvSpPr>
        <p:spPr>
          <a:xfrm>
            <a:off x="7927865" y="-451579"/>
            <a:ext cx="2276462" cy="2276462"/>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1733200" y="-134307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6"/>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215" name="Google Shape;215;p6"/>
          <p:cNvGrpSpPr/>
          <p:nvPr/>
        </p:nvGrpSpPr>
        <p:grpSpPr>
          <a:xfrm>
            <a:off x="8448738" y="4410575"/>
            <a:ext cx="229075" cy="1063850"/>
            <a:chOff x="6963625" y="2302750"/>
            <a:chExt cx="229075" cy="1063850"/>
          </a:xfrm>
        </p:grpSpPr>
        <p:sp>
          <p:nvSpPr>
            <p:cNvPr id="216" name="Google Shape;216;p6"/>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6"/>
          <p:cNvSpPr/>
          <p:nvPr/>
        </p:nvSpPr>
        <p:spPr>
          <a:xfrm>
            <a:off x="-1063250" y="1042100"/>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6"/>
          <p:cNvGrpSpPr/>
          <p:nvPr/>
        </p:nvGrpSpPr>
        <p:grpSpPr>
          <a:xfrm>
            <a:off x="-565616" y="3846271"/>
            <a:ext cx="1459393" cy="864251"/>
            <a:chOff x="3787500" y="1780975"/>
            <a:chExt cx="598750" cy="354550"/>
          </a:xfrm>
        </p:grpSpPr>
        <p:sp>
          <p:nvSpPr>
            <p:cNvPr id="228" name="Google Shape;228;p6"/>
            <p:cNvSpPr/>
            <p:nvPr/>
          </p:nvSpPr>
          <p:spPr>
            <a:xfrm>
              <a:off x="3787500" y="1780975"/>
              <a:ext cx="51750" cy="49825"/>
            </a:xfrm>
            <a:custGeom>
              <a:rect b="b" l="l" r="r" t="t"/>
              <a:pathLst>
                <a:path extrusionOk="0" h="1993" w="207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p:nvPr/>
          </p:nvSpPr>
          <p:spPr>
            <a:xfrm>
              <a:off x="3865625" y="1780975"/>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p:nvPr/>
          </p:nvSpPr>
          <p:spPr>
            <a:xfrm>
              <a:off x="3943775"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
            <p:cNvSpPr/>
            <p:nvPr/>
          </p:nvSpPr>
          <p:spPr>
            <a:xfrm>
              <a:off x="4021900" y="1780975"/>
              <a:ext cx="51775" cy="49825"/>
            </a:xfrm>
            <a:custGeom>
              <a:rect b="b" l="l" r="r" t="t"/>
              <a:pathLst>
                <a:path extrusionOk="0" h="1993" w="2071">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a:off x="4100050" y="1780975"/>
              <a:ext cx="51750" cy="49825"/>
            </a:xfrm>
            <a:custGeom>
              <a:rect b="b" l="l" r="r" t="t"/>
              <a:pathLst>
                <a:path extrusionOk="0" h="1993" w="207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p:nvPr/>
          </p:nvSpPr>
          <p:spPr>
            <a:xfrm>
              <a:off x="4178200" y="1780975"/>
              <a:ext cx="51750" cy="49825"/>
            </a:xfrm>
            <a:custGeom>
              <a:rect b="b" l="l" r="r" t="t"/>
              <a:pathLst>
                <a:path extrusionOk="0" h="1993" w="207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p:nvPr/>
          </p:nvSpPr>
          <p:spPr>
            <a:xfrm>
              <a:off x="4256350" y="1780975"/>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p:nvPr/>
          </p:nvSpPr>
          <p:spPr>
            <a:xfrm>
              <a:off x="4334475" y="1780975"/>
              <a:ext cx="51775" cy="49825"/>
            </a:xfrm>
            <a:custGeom>
              <a:rect b="b" l="l" r="r" t="t"/>
              <a:pathLst>
                <a:path extrusionOk="0" h="1993" w="2071">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p:nvPr/>
          </p:nvSpPr>
          <p:spPr>
            <a:xfrm>
              <a:off x="3787500" y="1857150"/>
              <a:ext cx="51750" cy="49800"/>
            </a:xfrm>
            <a:custGeom>
              <a:rect b="b" l="l" r="r" t="t"/>
              <a:pathLst>
                <a:path extrusionOk="0" h="1992" w="207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a:off x="3865625" y="1857150"/>
              <a:ext cx="51775" cy="49800"/>
            </a:xfrm>
            <a:custGeom>
              <a:rect b="b" l="l" r="r" t="t"/>
              <a:pathLst>
                <a:path extrusionOk="0" h="1992" w="2071">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a:off x="3943750" y="1857150"/>
              <a:ext cx="51775" cy="49800"/>
            </a:xfrm>
            <a:custGeom>
              <a:rect b="b" l="l" r="r" t="t"/>
              <a:pathLst>
                <a:path extrusionOk="0" h="1992" w="2071">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p:nvPr/>
          </p:nvSpPr>
          <p:spPr>
            <a:xfrm>
              <a:off x="4021900" y="1857150"/>
              <a:ext cx="51775" cy="49800"/>
            </a:xfrm>
            <a:custGeom>
              <a:rect b="b" l="l" r="r" t="t"/>
              <a:pathLst>
                <a:path extrusionOk="0" h="1992" w="2071">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p:nvPr/>
          </p:nvSpPr>
          <p:spPr>
            <a:xfrm>
              <a:off x="4100025" y="1857150"/>
              <a:ext cx="51775" cy="49800"/>
            </a:xfrm>
            <a:custGeom>
              <a:rect b="b" l="l" r="r" t="t"/>
              <a:pathLst>
                <a:path extrusionOk="0" h="1992" w="2071">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4178200" y="1857150"/>
              <a:ext cx="51750" cy="49800"/>
            </a:xfrm>
            <a:custGeom>
              <a:rect b="b" l="l" r="r" t="t"/>
              <a:pathLst>
                <a:path extrusionOk="0" h="1992" w="207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p:nvPr/>
          </p:nvSpPr>
          <p:spPr>
            <a:xfrm>
              <a:off x="4256325" y="1857150"/>
              <a:ext cx="51775" cy="49800"/>
            </a:xfrm>
            <a:custGeom>
              <a:rect b="b" l="l" r="r" t="t"/>
              <a:pathLst>
                <a:path extrusionOk="0" h="1992" w="2071">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p:nvPr/>
          </p:nvSpPr>
          <p:spPr>
            <a:xfrm>
              <a:off x="4334475" y="1857150"/>
              <a:ext cx="51775" cy="49800"/>
            </a:xfrm>
            <a:custGeom>
              <a:rect b="b" l="l" r="r" t="t"/>
              <a:pathLst>
                <a:path extrusionOk="0" h="1992" w="2071">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
            <p:cNvSpPr/>
            <p:nvPr/>
          </p:nvSpPr>
          <p:spPr>
            <a:xfrm>
              <a:off x="3787500" y="1933325"/>
              <a:ext cx="51750" cy="49825"/>
            </a:xfrm>
            <a:custGeom>
              <a:rect b="b" l="l" r="r" t="t"/>
              <a:pathLst>
                <a:path extrusionOk="0" h="1993" w="207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6"/>
            <p:cNvSpPr/>
            <p:nvPr/>
          </p:nvSpPr>
          <p:spPr>
            <a:xfrm>
              <a:off x="38656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p:nvPr/>
          </p:nvSpPr>
          <p:spPr>
            <a:xfrm>
              <a:off x="3943750" y="1933325"/>
              <a:ext cx="51775" cy="49825"/>
            </a:xfrm>
            <a:custGeom>
              <a:rect b="b" l="l" r="r" t="t"/>
              <a:pathLst>
                <a:path extrusionOk="0" h="1993" w="2071">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
            <p:cNvSpPr/>
            <p:nvPr/>
          </p:nvSpPr>
          <p:spPr>
            <a:xfrm>
              <a:off x="4021900" y="1933325"/>
              <a:ext cx="51775" cy="49825"/>
            </a:xfrm>
            <a:custGeom>
              <a:rect b="b" l="l" r="r" t="t"/>
              <a:pathLst>
                <a:path extrusionOk="0" h="1993" w="2071">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4100025" y="1933325"/>
              <a:ext cx="51775" cy="49825"/>
            </a:xfrm>
            <a:custGeom>
              <a:rect b="b" l="l" r="r" t="t"/>
              <a:pathLst>
                <a:path extrusionOk="0" h="1993" w="2071">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4178200" y="1933325"/>
              <a:ext cx="51750" cy="49825"/>
            </a:xfrm>
            <a:custGeom>
              <a:rect b="b" l="l" r="r" t="t"/>
              <a:pathLst>
                <a:path extrusionOk="0" h="1993" w="207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4256325" y="1933325"/>
              <a:ext cx="51775" cy="49825"/>
            </a:xfrm>
            <a:custGeom>
              <a:rect b="b" l="l" r="r" t="t"/>
              <a:pathLst>
                <a:path extrusionOk="0" h="1993" w="2071">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4334475" y="1933325"/>
              <a:ext cx="51775" cy="49825"/>
            </a:xfrm>
            <a:custGeom>
              <a:rect b="b" l="l" r="r" t="t"/>
              <a:pathLst>
                <a:path extrusionOk="0" h="1993" w="2071">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3787500" y="2009525"/>
              <a:ext cx="51750" cy="49800"/>
            </a:xfrm>
            <a:custGeom>
              <a:rect b="b" l="l" r="r" t="t"/>
              <a:pathLst>
                <a:path extrusionOk="0" h="1992" w="207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
            <p:cNvSpPr/>
            <p:nvPr/>
          </p:nvSpPr>
          <p:spPr>
            <a:xfrm>
              <a:off x="3865625" y="2009525"/>
              <a:ext cx="51775" cy="49800"/>
            </a:xfrm>
            <a:custGeom>
              <a:rect b="b" l="l" r="r" t="t"/>
              <a:pathLst>
                <a:path extrusionOk="0" h="1992" w="2071">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3943750" y="2009525"/>
              <a:ext cx="51775" cy="49800"/>
            </a:xfrm>
            <a:custGeom>
              <a:rect b="b" l="l" r="r" t="t"/>
              <a:pathLst>
                <a:path extrusionOk="0" h="1992" w="2071">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4021900" y="2009525"/>
              <a:ext cx="51775" cy="49800"/>
            </a:xfrm>
            <a:custGeom>
              <a:rect b="b" l="l" r="r" t="t"/>
              <a:pathLst>
                <a:path extrusionOk="0" h="1992" w="2071">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4100025" y="2009525"/>
              <a:ext cx="51775" cy="49800"/>
            </a:xfrm>
            <a:custGeom>
              <a:rect b="b" l="l" r="r" t="t"/>
              <a:pathLst>
                <a:path extrusionOk="0" h="1992" w="2071">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4178200" y="2009525"/>
              <a:ext cx="51750" cy="49800"/>
            </a:xfrm>
            <a:custGeom>
              <a:rect b="b" l="l" r="r" t="t"/>
              <a:pathLst>
                <a:path extrusionOk="0" h="1992" w="207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
            <p:cNvSpPr/>
            <p:nvPr/>
          </p:nvSpPr>
          <p:spPr>
            <a:xfrm>
              <a:off x="4256325" y="2009525"/>
              <a:ext cx="51775" cy="49800"/>
            </a:xfrm>
            <a:custGeom>
              <a:rect b="b" l="l" r="r" t="t"/>
              <a:pathLst>
                <a:path extrusionOk="0" h="1992" w="2071">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p:nvPr/>
          </p:nvSpPr>
          <p:spPr>
            <a:xfrm>
              <a:off x="4334475" y="2009525"/>
              <a:ext cx="51775" cy="49800"/>
            </a:xfrm>
            <a:custGeom>
              <a:rect b="b" l="l" r="r" t="t"/>
              <a:pathLst>
                <a:path extrusionOk="0" h="1992" w="2071">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3787500" y="2085700"/>
              <a:ext cx="51750" cy="49825"/>
            </a:xfrm>
            <a:custGeom>
              <a:rect b="b" l="l" r="r" t="t"/>
              <a:pathLst>
                <a:path extrusionOk="0" h="1993" w="207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38656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3943750" y="2085700"/>
              <a:ext cx="51775" cy="49825"/>
            </a:xfrm>
            <a:custGeom>
              <a:rect b="b" l="l" r="r" t="t"/>
              <a:pathLst>
                <a:path extrusionOk="0" h="1993" w="2071">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
            <p:cNvSpPr/>
            <p:nvPr/>
          </p:nvSpPr>
          <p:spPr>
            <a:xfrm>
              <a:off x="4021900" y="2085700"/>
              <a:ext cx="51775" cy="49825"/>
            </a:xfrm>
            <a:custGeom>
              <a:rect b="b" l="l" r="r" t="t"/>
              <a:pathLst>
                <a:path extrusionOk="0" h="1993" w="2071">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4100025" y="2085700"/>
              <a:ext cx="51775" cy="49825"/>
            </a:xfrm>
            <a:custGeom>
              <a:rect b="b" l="l" r="r" t="t"/>
              <a:pathLst>
                <a:path extrusionOk="0" h="1993" w="2071">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4178200" y="2085700"/>
              <a:ext cx="51750" cy="49825"/>
            </a:xfrm>
            <a:custGeom>
              <a:rect b="b" l="l" r="r" t="t"/>
              <a:pathLst>
                <a:path extrusionOk="0" h="1993" w="207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4256325" y="2085700"/>
              <a:ext cx="51775" cy="49825"/>
            </a:xfrm>
            <a:custGeom>
              <a:rect b="b" l="l" r="r" t="t"/>
              <a:pathLst>
                <a:path extrusionOk="0" h="1993" w="2071">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4334475" y="2085700"/>
              <a:ext cx="51775" cy="49825"/>
            </a:xfrm>
            <a:custGeom>
              <a:rect b="b" l="l" r="r" t="t"/>
              <a:pathLst>
                <a:path extrusionOk="0" h="1993" w="2071">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8" name="Shape 268"/>
        <p:cNvGrpSpPr/>
        <p:nvPr/>
      </p:nvGrpSpPr>
      <p:grpSpPr>
        <a:xfrm>
          <a:off x="0" y="0"/>
          <a:ext cx="0" cy="0"/>
          <a:chOff x="0" y="0"/>
          <a:chExt cx="0" cy="0"/>
        </a:xfrm>
      </p:grpSpPr>
      <p:sp>
        <p:nvSpPr>
          <p:cNvPr id="269" name="Google Shape;269;p7"/>
          <p:cNvSpPr txBox="1"/>
          <p:nvPr>
            <p:ph idx="1" type="body"/>
          </p:nvPr>
        </p:nvSpPr>
        <p:spPr>
          <a:xfrm>
            <a:off x="4515300" y="1134450"/>
            <a:ext cx="2808000" cy="3179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0" name="Google Shape;270;p7"/>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271" name="Google Shape;271;p7"/>
          <p:cNvGrpSpPr/>
          <p:nvPr/>
        </p:nvGrpSpPr>
        <p:grpSpPr>
          <a:xfrm>
            <a:off x="8448738" y="4410575"/>
            <a:ext cx="229075" cy="1063850"/>
            <a:chOff x="6963625" y="2302750"/>
            <a:chExt cx="229075" cy="1063850"/>
          </a:xfrm>
        </p:grpSpPr>
        <p:sp>
          <p:nvSpPr>
            <p:cNvPr id="272" name="Google Shape;272;p7"/>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7"/>
          <p:cNvSpPr/>
          <p:nvPr/>
        </p:nvSpPr>
        <p:spPr>
          <a:xfrm rot="10800000">
            <a:off x="6066975" y="-576587"/>
            <a:ext cx="1645500" cy="1423200"/>
          </a:xfrm>
          <a:prstGeom prst="triangle">
            <a:avLst>
              <a:gd fmla="val 50000" name="adj"/>
            </a:avLst>
          </a:prstGeom>
          <a:solidFill>
            <a:srgbClr val="FFD966">
              <a:alpha val="37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8634814" y="135850"/>
            <a:ext cx="747328" cy="747382"/>
          </a:xfrm>
          <a:custGeom>
            <a:rect b="b" l="l" r="r" t="t"/>
            <a:pathLst>
              <a:path extrusionOk="0" h="13932" w="13931">
                <a:moveTo>
                  <a:pt x="6966" y="1842"/>
                </a:moveTo>
                <a:cubicBezTo>
                  <a:pt x="9791" y="1842"/>
                  <a:pt x="12090" y="4140"/>
                  <a:pt x="12090" y="6966"/>
                </a:cubicBezTo>
                <a:cubicBezTo>
                  <a:pt x="12090" y="9792"/>
                  <a:pt x="9791" y="12090"/>
                  <a:pt x="6966" y="12090"/>
                </a:cubicBezTo>
                <a:cubicBezTo>
                  <a:pt x="4140" y="12090"/>
                  <a:pt x="1842" y="9792"/>
                  <a:pt x="1842" y="6966"/>
                </a:cubicBezTo>
                <a:cubicBezTo>
                  <a:pt x="1842" y="4140"/>
                  <a:pt x="4140" y="1842"/>
                  <a:pt x="6966" y="1842"/>
                </a:cubicBezTo>
                <a:close/>
                <a:moveTo>
                  <a:pt x="6966" y="1"/>
                </a:moveTo>
                <a:cubicBezTo>
                  <a:pt x="3125" y="1"/>
                  <a:pt x="0" y="3126"/>
                  <a:pt x="0" y="6966"/>
                </a:cubicBezTo>
                <a:cubicBezTo>
                  <a:pt x="0" y="10806"/>
                  <a:pt x="3125" y="13932"/>
                  <a:pt x="6966" y="13932"/>
                </a:cubicBezTo>
                <a:cubicBezTo>
                  <a:pt x="10806" y="13932"/>
                  <a:pt x="13931" y="10806"/>
                  <a:pt x="13931" y="6966"/>
                </a:cubicBezTo>
                <a:cubicBezTo>
                  <a:pt x="13931" y="3126"/>
                  <a:pt x="10806" y="1"/>
                  <a:pt x="6966" y="1"/>
                </a:cubicBez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8339313" y="185275"/>
            <a:ext cx="648568" cy="648514"/>
          </a:xfrm>
          <a:custGeom>
            <a:rect b="b" l="l" r="r" t="t"/>
            <a:pathLst>
              <a:path extrusionOk="0" h="12089" w="12090">
                <a:moveTo>
                  <a:pt x="6045" y="1598"/>
                </a:moveTo>
                <a:cubicBezTo>
                  <a:pt x="8496" y="1598"/>
                  <a:pt x="10492" y="3593"/>
                  <a:pt x="10492" y="6044"/>
                </a:cubicBezTo>
                <a:cubicBezTo>
                  <a:pt x="10492" y="8495"/>
                  <a:pt x="8496" y="10491"/>
                  <a:pt x="6045" y="10491"/>
                </a:cubicBezTo>
                <a:cubicBezTo>
                  <a:pt x="3593" y="10491"/>
                  <a:pt x="1598" y="8496"/>
                  <a:pt x="1598" y="6044"/>
                </a:cubicBezTo>
                <a:cubicBezTo>
                  <a:pt x="1598" y="3592"/>
                  <a:pt x="3593" y="1598"/>
                  <a:pt x="6045" y="1598"/>
                </a:cubicBezTo>
                <a:close/>
                <a:moveTo>
                  <a:pt x="6045" y="0"/>
                </a:moveTo>
                <a:cubicBezTo>
                  <a:pt x="2712" y="0"/>
                  <a:pt x="0" y="2712"/>
                  <a:pt x="0" y="6044"/>
                </a:cubicBezTo>
                <a:cubicBezTo>
                  <a:pt x="0" y="9378"/>
                  <a:pt x="2712" y="12088"/>
                  <a:pt x="6045" y="12088"/>
                </a:cubicBezTo>
                <a:cubicBezTo>
                  <a:pt x="9378" y="12088"/>
                  <a:pt x="12089" y="9377"/>
                  <a:pt x="12089" y="6044"/>
                </a:cubicBezTo>
                <a:cubicBezTo>
                  <a:pt x="12089" y="2712"/>
                  <a:pt x="9378" y="0"/>
                  <a:pt x="6045" y="0"/>
                </a:cubicBez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5" name="Shape 285"/>
        <p:cNvGrpSpPr/>
        <p:nvPr/>
      </p:nvGrpSpPr>
      <p:grpSpPr>
        <a:xfrm>
          <a:off x="0" y="0"/>
          <a:ext cx="0" cy="0"/>
          <a:chOff x="0" y="0"/>
          <a:chExt cx="0" cy="0"/>
        </a:xfrm>
      </p:grpSpPr>
      <p:sp>
        <p:nvSpPr>
          <p:cNvPr id="286" name="Google Shape;286;p8"/>
          <p:cNvSpPr/>
          <p:nvPr/>
        </p:nvSpPr>
        <p:spPr>
          <a:xfrm>
            <a:off x="-636400" y="1674050"/>
            <a:ext cx="4694100" cy="4694100"/>
          </a:xfrm>
          <a:prstGeom prst="ellipse">
            <a:avLst/>
          </a:pr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txBox="1"/>
          <p:nvPr>
            <p:ph type="title"/>
          </p:nvPr>
        </p:nvSpPr>
        <p:spPr>
          <a:xfrm>
            <a:off x="718850" y="2234125"/>
            <a:ext cx="3235500" cy="26115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8" name="Shape 288"/>
        <p:cNvGrpSpPr/>
        <p:nvPr/>
      </p:nvGrpSpPr>
      <p:grpSpPr>
        <a:xfrm>
          <a:off x="0" y="0"/>
          <a:ext cx="0" cy="0"/>
          <a:chOff x="0" y="0"/>
          <a:chExt cx="0" cy="0"/>
        </a:xfrm>
      </p:grpSpPr>
      <p:sp>
        <p:nvSpPr>
          <p:cNvPr id="289" name="Google Shape;289;p9"/>
          <p:cNvSpPr txBox="1"/>
          <p:nvPr>
            <p:ph idx="1" type="subTitle"/>
          </p:nvPr>
        </p:nvSpPr>
        <p:spPr>
          <a:xfrm>
            <a:off x="3668150" y="724075"/>
            <a:ext cx="3325800" cy="949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0" name="Google Shape;290;p9"/>
          <p:cNvSpPr txBox="1"/>
          <p:nvPr>
            <p:ph idx="2" type="body"/>
          </p:nvPr>
        </p:nvSpPr>
        <p:spPr>
          <a:xfrm>
            <a:off x="3668150" y="2030150"/>
            <a:ext cx="3325800" cy="253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1" name="Google Shape;291;p9"/>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292" name="Google Shape;292;p9"/>
          <p:cNvGrpSpPr/>
          <p:nvPr/>
        </p:nvGrpSpPr>
        <p:grpSpPr>
          <a:xfrm>
            <a:off x="8448738" y="4410575"/>
            <a:ext cx="229075" cy="1063850"/>
            <a:chOff x="6963625" y="2302750"/>
            <a:chExt cx="229075" cy="1063850"/>
          </a:xfrm>
        </p:grpSpPr>
        <p:sp>
          <p:nvSpPr>
            <p:cNvPr id="293" name="Google Shape;293;p9"/>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9"/>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9"/>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3" name="Shape 303"/>
        <p:cNvGrpSpPr/>
        <p:nvPr/>
      </p:nvGrpSpPr>
      <p:grpSpPr>
        <a:xfrm>
          <a:off x="0" y="0"/>
          <a:ext cx="0" cy="0"/>
          <a:chOff x="0" y="0"/>
          <a:chExt cx="0" cy="0"/>
        </a:xfrm>
      </p:grpSpPr>
      <p:sp>
        <p:nvSpPr>
          <p:cNvPr id="304" name="Google Shape;304;p10"/>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p:txBody>
      </p:sp>
      <p:grpSp>
        <p:nvGrpSpPr>
          <p:cNvPr id="305" name="Google Shape;305;p10"/>
          <p:cNvGrpSpPr/>
          <p:nvPr/>
        </p:nvGrpSpPr>
        <p:grpSpPr>
          <a:xfrm>
            <a:off x="8448738" y="4410575"/>
            <a:ext cx="229075" cy="1063850"/>
            <a:chOff x="6963625" y="2302750"/>
            <a:chExt cx="229075" cy="1063850"/>
          </a:xfrm>
        </p:grpSpPr>
        <p:sp>
          <p:nvSpPr>
            <p:cNvPr id="306" name="Google Shape;306;p10"/>
            <p:cNvSpPr/>
            <p:nvPr/>
          </p:nvSpPr>
          <p:spPr>
            <a:xfrm>
              <a:off x="6963625" y="2302750"/>
              <a:ext cx="229075" cy="137775"/>
            </a:xfrm>
            <a:custGeom>
              <a:rect b="b" l="l" r="r" t="t"/>
              <a:pathLst>
                <a:path extrusionOk="0" h="5511" w="9163">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6963625" y="2405625"/>
              <a:ext cx="229075" cy="137800"/>
            </a:xfrm>
            <a:custGeom>
              <a:rect b="b" l="l" r="r" t="t"/>
              <a:pathLst>
                <a:path extrusionOk="0" h="5512" w="9163">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p:nvPr/>
          </p:nvSpPr>
          <p:spPr>
            <a:xfrm>
              <a:off x="6963625" y="2508550"/>
              <a:ext cx="229075" cy="137800"/>
            </a:xfrm>
            <a:custGeom>
              <a:rect b="b" l="l" r="r" t="t"/>
              <a:pathLst>
                <a:path extrusionOk="0" h="5512" w="9163">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a:off x="6963625" y="2611450"/>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a:off x="6963625" y="2714325"/>
              <a:ext cx="229075" cy="137800"/>
            </a:xfrm>
            <a:custGeom>
              <a:rect b="b" l="l" r="r" t="t"/>
              <a:pathLst>
                <a:path extrusionOk="0" h="5512" w="9163">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a:off x="6963625" y="2817225"/>
              <a:ext cx="229075" cy="137800"/>
            </a:xfrm>
            <a:custGeom>
              <a:rect b="b" l="l" r="r" t="t"/>
              <a:pathLst>
                <a:path extrusionOk="0" h="5512" w="9163">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p:nvPr/>
          </p:nvSpPr>
          <p:spPr>
            <a:xfrm>
              <a:off x="6963625" y="2920100"/>
              <a:ext cx="229075" cy="137800"/>
            </a:xfrm>
            <a:custGeom>
              <a:rect b="b" l="l" r="r" t="t"/>
              <a:pathLst>
                <a:path extrusionOk="0" h="5512" w="9163">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a:off x="6963625" y="3023025"/>
              <a:ext cx="229075" cy="137800"/>
            </a:xfrm>
            <a:custGeom>
              <a:rect b="b" l="l" r="r" t="t"/>
              <a:pathLst>
                <a:path extrusionOk="0" h="5512" w="9163">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
            <p:cNvSpPr/>
            <p:nvPr/>
          </p:nvSpPr>
          <p:spPr>
            <a:xfrm>
              <a:off x="6963625" y="3125925"/>
              <a:ext cx="229075" cy="137775"/>
            </a:xfrm>
            <a:custGeom>
              <a:rect b="b" l="l" r="r" t="t"/>
              <a:pathLst>
                <a:path extrusionOk="0" h="5511" w="9163">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
            <p:cNvSpPr/>
            <p:nvPr/>
          </p:nvSpPr>
          <p:spPr>
            <a:xfrm>
              <a:off x="6963625" y="3228800"/>
              <a:ext cx="229075" cy="137800"/>
            </a:xfrm>
            <a:custGeom>
              <a:rect b="b" l="l" r="r" t="t"/>
              <a:pathLst>
                <a:path extrusionOk="0" h="5512" w="9163">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10"/>
          <p:cNvSpPr/>
          <p:nvPr/>
        </p:nvSpPr>
        <p:spPr>
          <a:xfrm>
            <a:off x="447350" y="-90542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D966">
            <a:alpha val="3705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2800"/>
              <a:buFont typeface="Montserrat"/>
              <a:buNone/>
              <a:defRPr b="1" sz="2800">
                <a:solidFill>
                  <a:schemeClr val="lt2"/>
                </a:solidFill>
                <a:latin typeface="Montserrat"/>
                <a:ea typeface="Montserrat"/>
                <a:cs typeface="Montserrat"/>
                <a:sym typeface="Montserrat"/>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Montserrat"/>
              <a:buChar char="●"/>
              <a:defRPr sz="1800">
                <a:solidFill>
                  <a:schemeClr val="lt2"/>
                </a:solidFill>
                <a:latin typeface="Montserrat"/>
                <a:ea typeface="Montserrat"/>
                <a:cs typeface="Montserrat"/>
                <a:sym typeface="Montserrat"/>
              </a:defRPr>
            </a:lvl1pPr>
            <a:lvl2pPr indent="-317500" lvl="1" marL="9144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indent="-317500" lvl="2" marL="13716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indent="-317500" lvl="3" marL="18288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indent="-317500" lvl="4" marL="22860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indent="-317500" lvl="5" marL="27432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indent="-317500" lvl="6" marL="32004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indent="-317500" lvl="7" marL="36576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lt2"/>
              </a:buClr>
              <a:buSzPts val="1400"/>
              <a:buFont typeface="Montserrat"/>
              <a:buChar char="■"/>
              <a:defRPr>
                <a:solidFill>
                  <a:schemeClr val="l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5.jp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hyperlink" Target="mailto:info@morgansmessage.org" TargetMode="External"/><Relationship Id="rId4" Type="http://schemas.openxmlformats.org/officeDocument/2006/relationships/hyperlink" Target="mailto:dona@morgansmessage.org" TargetMode="External"/><Relationship Id="rId5" Type="http://schemas.openxmlformats.org/officeDocument/2006/relationships/hyperlink" Target="mailto:education@morgansmessage.org" TargetMode="External"/><Relationship Id="rId6" Type="http://schemas.openxmlformats.org/officeDocument/2006/relationships/hyperlink" Target="http://www.morgansmessage.org"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ApT1vLjUI3A"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alpha val="37050"/>
          </a:srgbClr>
        </a:solidFill>
      </p:bgPr>
    </p:bg>
    <p:spTree>
      <p:nvGrpSpPr>
        <p:cNvPr id="917" name="Shape 917"/>
        <p:cNvGrpSpPr/>
        <p:nvPr/>
      </p:nvGrpSpPr>
      <p:grpSpPr>
        <a:xfrm>
          <a:off x="0" y="0"/>
          <a:ext cx="0" cy="0"/>
          <a:chOff x="0" y="0"/>
          <a:chExt cx="0" cy="0"/>
        </a:xfrm>
      </p:grpSpPr>
      <p:sp>
        <p:nvSpPr>
          <p:cNvPr id="918" name="Google Shape;918;p26"/>
          <p:cNvSpPr/>
          <p:nvPr/>
        </p:nvSpPr>
        <p:spPr>
          <a:xfrm>
            <a:off x="4038510" y="1078896"/>
            <a:ext cx="3769346" cy="3769346"/>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6"/>
          <p:cNvSpPr/>
          <p:nvPr/>
        </p:nvSpPr>
        <p:spPr>
          <a:xfrm>
            <a:off x="1336157" y="295264"/>
            <a:ext cx="3769346" cy="3769346"/>
          </a:xfrm>
          <a:custGeom>
            <a:rect b="b" l="l" r="r" t="t"/>
            <a:pathLst>
              <a:path extrusionOk="0" h="51399" w="51399">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99D7EF">
              <a:alpha val="56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6"/>
          <p:cNvSpPr txBox="1"/>
          <p:nvPr>
            <p:ph type="ctrTitle"/>
          </p:nvPr>
        </p:nvSpPr>
        <p:spPr>
          <a:xfrm>
            <a:off x="1425450" y="1056000"/>
            <a:ext cx="62931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MORGAN’S MESSAGE</a:t>
            </a:r>
            <a:endParaRPr/>
          </a:p>
        </p:txBody>
      </p:sp>
      <p:sp>
        <p:nvSpPr>
          <p:cNvPr id="921" name="Google Shape;921;p26"/>
          <p:cNvSpPr txBox="1"/>
          <p:nvPr>
            <p:ph idx="1" type="subTitle"/>
          </p:nvPr>
        </p:nvSpPr>
        <p:spPr>
          <a:xfrm>
            <a:off x="1996800" y="3051625"/>
            <a:ext cx="51504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x WMS PTA</a:t>
            </a:r>
            <a:endParaRPr/>
          </a:p>
        </p:txBody>
      </p:sp>
      <p:sp>
        <p:nvSpPr>
          <p:cNvPr id="922" name="Google Shape;922;p26"/>
          <p:cNvSpPr/>
          <p:nvPr/>
        </p:nvSpPr>
        <p:spPr>
          <a:xfrm>
            <a:off x="6507500" y="404525"/>
            <a:ext cx="1885125" cy="1885125"/>
          </a:xfrm>
          <a:custGeom>
            <a:rect b="b" l="l" r="r" t="t"/>
            <a:pathLst>
              <a:path extrusionOk="0" h="75405" w="75405">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45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3" name="Google Shape;923;p26"/>
          <p:cNvPicPr preferRelativeResize="0"/>
          <p:nvPr/>
        </p:nvPicPr>
        <p:blipFill>
          <a:blip r:embed="rId3">
            <a:alphaModFix/>
          </a:blip>
          <a:stretch>
            <a:fillRect/>
          </a:stretch>
        </p:blipFill>
        <p:spPr>
          <a:xfrm>
            <a:off x="4160650" y="3530944"/>
            <a:ext cx="822700" cy="7111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35"/>
          <p:cNvSpPr txBox="1"/>
          <p:nvPr>
            <p:ph type="title"/>
          </p:nvPr>
        </p:nvSpPr>
        <p:spPr>
          <a:xfrm>
            <a:off x="483550" y="369100"/>
            <a:ext cx="70596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BIG TAKEAWAYS</a:t>
            </a:r>
            <a:endParaRPr sz="2200"/>
          </a:p>
        </p:txBody>
      </p:sp>
      <p:sp>
        <p:nvSpPr>
          <p:cNvPr id="1044" name="Google Shape;1044;p35"/>
          <p:cNvSpPr txBox="1"/>
          <p:nvPr>
            <p:ph idx="1" type="body"/>
          </p:nvPr>
        </p:nvSpPr>
        <p:spPr>
          <a:xfrm>
            <a:off x="483550" y="1128900"/>
            <a:ext cx="8303700" cy="13080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Mental illness can and will </a:t>
            </a:r>
            <a:r>
              <a:rPr b="1" lang="en" sz="1800">
                <a:solidFill>
                  <a:schemeClr val="dk1"/>
                </a:solidFill>
                <a:latin typeface="Open Sans"/>
                <a:ea typeface="Open Sans"/>
                <a:cs typeface="Open Sans"/>
                <a:sym typeface="Open Sans"/>
              </a:rPr>
              <a:t>affect anyone</a:t>
            </a:r>
            <a:endParaRPr b="1"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Mental illness is widespread</a:t>
            </a:r>
            <a:endParaRPr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The ability to </a:t>
            </a:r>
            <a:r>
              <a:rPr b="1" lang="en" sz="1800">
                <a:solidFill>
                  <a:schemeClr val="dk1"/>
                </a:solidFill>
                <a:latin typeface="Open Sans"/>
                <a:ea typeface="Open Sans"/>
                <a:cs typeface="Open Sans"/>
                <a:sym typeface="Open Sans"/>
              </a:rPr>
              <a:t>hide the pain</a:t>
            </a:r>
            <a:endParaRPr sz="1700">
              <a:solidFill>
                <a:schemeClr val="dk1"/>
              </a:solidFill>
              <a:latin typeface="Open Sans"/>
              <a:ea typeface="Open Sans"/>
              <a:cs typeface="Open Sans"/>
              <a:sym typeface="Open Sans"/>
            </a:endParaRPr>
          </a:p>
        </p:txBody>
      </p:sp>
      <p:pic>
        <p:nvPicPr>
          <p:cNvPr id="1045" name="Google Shape;1045;p35"/>
          <p:cNvPicPr preferRelativeResize="0"/>
          <p:nvPr/>
        </p:nvPicPr>
        <p:blipFill rotWithShape="1">
          <a:blip r:embed="rId3">
            <a:alphaModFix/>
          </a:blip>
          <a:srcRect b="0" l="19543" r="0" t="16881"/>
          <a:stretch/>
        </p:blipFill>
        <p:spPr>
          <a:xfrm>
            <a:off x="340112" y="2639400"/>
            <a:ext cx="1721072" cy="2314096"/>
          </a:xfrm>
          <a:prstGeom prst="rect">
            <a:avLst/>
          </a:prstGeom>
          <a:noFill/>
          <a:ln>
            <a:noFill/>
          </a:ln>
        </p:spPr>
      </p:pic>
      <p:pic>
        <p:nvPicPr>
          <p:cNvPr id="1046" name="Google Shape;1046;p35"/>
          <p:cNvPicPr preferRelativeResize="0"/>
          <p:nvPr/>
        </p:nvPicPr>
        <p:blipFill>
          <a:blip r:embed="rId4">
            <a:alphaModFix/>
          </a:blip>
          <a:stretch>
            <a:fillRect/>
          </a:stretch>
        </p:blipFill>
        <p:spPr>
          <a:xfrm>
            <a:off x="2666857" y="2639400"/>
            <a:ext cx="3080058" cy="2314097"/>
          </a:xfrm>
          <a:prstGeom prst="rect">
            <a:avLst/>
          </a:prstGeom>
          <a:noFill/>
          <a:ln>
            <a:noFill/>
          </a:ln>
        </p:spPr>
      </p:pic>
      <p:pic>
        <p:nvPicPr>
          <p:cNvPr id="1047" name="Google Shape;1047;p35"/>
          <p:cNvPicPr preferRelativeResize="0"/>
          <p:nvPr/>
        </p:nvPicPr>
        <p:blipFill rotWithShape="1">
          <a:blip r:embed="rId5">
            <a:alphaModFix/>
          </a:blip>
          <a:srcRect b="0" l="0" r="21874" t="0"/>
          <a:stretch/>
        </p:blipFill>
        <p:spPr>
          <a:xfrm>
            <a:off x="6131472" y="2639400"/>
            <a:ext cx="2778191" cy="2314100"/>
          </a:xfrm>
          <a:prstGeom prst="rect">
            <a:avLst/>
          </a:prstGeom>
          <a:noFill/>
          <a:ln>
            <a:noFill/>
          </a:ln>
        </p:spPr>
      </p:pic>
      <p:pic>
        <p:nvPicPr>
          <p:cNvPr id="1048" name="Google Shape;1048;p35"/>
          <p:cNvPicPr preferRelativeResize="0"/>
          <p:nvPr/>
        </p:nvPicPr>
        <p:blipFill>
          <a:blip r:embed="rId6">
            <a:alphaModFix/>
          </a:blip>
          <a:stretch>
            <a:fillRect/>
          </a:stretch>
        </p:blipFill>
        <p:spPr>
          <a:xfrm>
            <a:off x="8282575" y="4335394"/>
            <a:ext cx="822700" cy="7111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36"/>
          <p:cNvSpPr txBox="1"/>
          <p:nvPr>
            <p:ph type="title"/>
          </p:nvPr>
        </p:nvSpPr>
        <p:spPr>
          <a:xfrm>
            <a:off x="3818025" y="1636713"/>
            <a:ext cx="5195100" cy="20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WHAT CAN YOU DO?</a:t>
            </a:r>
            <a:endParaRPr sz="4500"/>
          </a:p>
        </p:txBody>
      </p:sp>
      <p:sp>
        <p:nvSpPr>
          <p:cNvPr id="1054" name="Google Shape;1054;p36"/>
          <p:cNvSpPr txBox="1"/>
          <p:nvPr>
            <p:ph idx="2" type="title"/>
          </p:nvPr>
        </p:nvSpPr>
        <p:spPr>
          <a:xfrm>
            <a:off x="3818025" y="864850"/>
            <a:ext cx="30336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055" name="Google Shape;1055;p36"/>
          <p:cNvSpPr txBox="1"/>
          <p:nvPr>
            <p:ph idx="1" type="subTitle"/>
          </p:nvPr>
        </p:nvSpPr>
        <p:spPr>
          <a:xfrm>
            <a:off x="3818025" y="3877075"/>
            <a:ext cx="3622500" cy="7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56" name="Google Shape;1056;p36"/>
          <p:cNvPicPr preferRelativeResize="0"/>
          <p:nvPr/>
        </p:nvPicPr>
        <p:blipFill>
          <a:blip r:embed="rId3">
            <a:alphaModFix/>
          </a:blip>
          <a:stretch>
            <a:fillRect/>
          </a:stretch>
        </p:blipFill>
        <p:spPr>
          <a:xfrm>
            <a:off x="8213000" y="4290669"/>
            <a:ext cx="822700" cy="7111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37"/>
          <p:cNvSpPr txBox="1"/>
          <p:nvPr>
            <p:ph type="title"/>
          </p:nvPr>
        </p:nvSpPr>
        <p:spPr>
          <a:xfrm>
            <a:off x="483550" y="369100"/>
            <a:ext cx="70596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Help destigmatize mental health</a:t>
            </a:r>
            <a:endParaRPr sz="2200"/>
          </a:p>
        </p:txBody>
      </p:sp>
      <p:sp>
        <p:nvSpPr>
          <p:cNvPr id="1062" name="Google Shape;1062;p37"/>
          <p:cNvSpPr txBox="1"/>
          <p:nvPr>
            <p:ph idx="1" type="body"/>
          </p:nvPr>
        </p:nvSpPr>
        <p:spPr>
          <a:xfrm>
            <a:off x="483550" y="1064100"/>
            <a:ext cx="8303700" cy="2692200"/>
          </a:xfrm>
          <a:prstGeom prst="rect">
            <a:avLst/>
          </a:prstGeom>
        </p:spPr>
        <p:txBody>
          <a:bodyPr anchorCtr="0" anchor="t" bIns="91425" lIns="91425" spcFirstLastPara="1" rIns="91425" wrap="square" tIns="91425">
            <a:noAutofit/>
          </a:bodyPr>
          <a:lstStyle/>
          <a:p>
            <a:pPr indent="-336550" lvl="0" marL="4572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Language matters - died by suicide</a:t>
            </a:r>
            <a:endParaRPr sz="1700">
              <a:solidFill>
                <a:schemeClr val="dk1"/>
              </a:solidFill>
              <a:latin typeface="Open Sans"/>
              <a:ea typeface="Open Sans"/>
              <a:cs typeface="Open Sans"/>
              <a:sym typeface="Open Sans"/>
            </a:endParaRPr>
          </a:p>
          <a:p>
            <a:pPr indent="-336550" lvl="0" marL="4572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Become comfortable and open with discussions - without judgement</a:t>
            </a:r>
            <a:endParaRPr sz="1700">
              <a:solidFill>
                <a:schemeClr val="dk1"/>
              </a:solidFill>
              <a:latin typeface="Open Sans"/>
              <a:ea typeface="Open Sans"/>
              <a:cs typeface="Open Sans"/>
              <a:sym typeface="Open Sans"/>
            </a:endParaRPr>
          </a:p>
          <a:p>
            <a:pPr indent="-336550" lvl="0" marL="4572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Learn to be a good listener</a:t>
            </a:r>
            <a:endParaRPr sz="1700">
              <a:solidFill>
                <a:schemeClr val="dk1"/>
              </a:solidFill>
              <a:latin typeface="Open Sans"/>
              <a:ea typeface="Open Sans"/>
              <a:cs typeface="Open Sans"/>
              <a:sym typeface="Open Sans"/>
            </a:endParaRPr>
          </a:p>
          <a:p>
            <a:pPr indent="-336550" lvl="0" marL="4572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Model by having conversations about your own mental health</a:t>
            </a:r>
            <a:endParaRPr sz="1700">
              <a:solidFill>
                <a:schemeClr val="dk1"/>
              </a:solidFill>
              <a:latin typeface="Open Sans"/>
              <a:ea typeface="Open Sans"/>
              <a:cs typeface="Open Sans"/>
              <a:sym typeface="Open Sans"/>
            </a:endParaRPr>
          </a:p>
          <a:p>
            <a:pPr indent="-336550" lvl="0" marL="4572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Use “I” statements </a:t>
            </a:r>
            <a:endParaRPr sz="1700">
              <a:solidFill>
                <a:schemeClr val="dk1"/>
              </a:solidFill>
              <a:latin typeface="Open Sans"/>
              <a:ea typeface="Open Sans"/>
              <a:cs typeface="Open Sans"/>
              <a:sym typeface="Open Sans"/>
            </a:endParaRPr>
          </a:p>
          <a:p>
            <a:pPr indent="-336550" lvl="1" marL="9144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I’ve noticed you aren’t </a:t>
            </a:r>
            <a:r>
              <a:rPr lang="en" sz="1700">
                <a:solidFill>
                  <a:schemeClr val="dk1"/>
                </a:solidFill>
                <a:latin typeface="Open Sans"/>
                <a:ea typeface="Open Sans"/>
                <a:cs typeface="Open Sans"/>
                <a:sym typeface="Open Sans"/>
              </a:rPr>
              <a:t>hanging with your friends as much</a:t>
            </a:r>
            <a:endParaRPr sz="1700">
              <a:solidFill>
                <a:schemeClr val="dk1"/>
              </a:solidFill>
              <a:latin typeface="Open Sans"/>
              <a:ea typeface="Open Sans"/>
              <a:cs typeface="Open Sans"/>
              <a:sym typeface="Open Sans"/>
            </a:endParaRPr>
          </a:p>
          <a:p>
            <a:pPr indent="-336550" lvl="1" marL="9144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I’ve noticed you’ve seem distracted, sleeping a lot, etc.</a:t>
            </a:r>
            <a:endParaRPr sz="1700">
              <a:solidFill>
                <a:schemeClr val="dk1"/>
              </a:solidFill>
              <a:latin typeface="Open Sans"/>
              <a:ea typeface="Open Sans"/>
              <a:cs typeface="Open Sans"/>
              <a:sym typeface="Open Sans"/>
            </a:endParaRPr>
          </a:p>
          <a:p>
            <a:pPr indent="-336550" lvl="0" marL="457200" rtl="0" algn="l">
              <a:lnSpc>
                <a:spcPct val="130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Research resources available to you or your child</a:t>
            </a:r>
            <a:br>
              <a:rPr lang="en" sz="1700">
                <a:solidFill>
                  <a:schemeClr val="dk1"/>
                </a:solidFill>
                <a:latin typeface="Open Sans"/>
                <a:ea typeface="Open Sans"/>
                <a:cs typeface="Open Sans"/>
                <a:sym typeface="Open Sans"/>
              </a:rPr>
            </a:br>
            <a:endParaRPr sz="1700">
              <a:solidFill>
                <a:schemeClr val="dk1"/>
              </a:solidFill>
              <a:latin typeface="Open Sans"/>
              <a:ea typeface="Open Sans"/>
              <a:cs typeface="Open Sans"/>
              <a:sym typeface="Open Sans"/>
            </a:endParaRPr>
          </a:p>
        </p:txBody>
      </p:sp>
      <p:pic>
        <p:nvPicPr>
          <p:cNvPr id="1063" name="Google Shape;1063;p37"/>
          <p:cNvPicPr preferRelativeResize="0"/>
          <p:nvPr/>
        </p:nvPicPr>
        <p:blipFill>
          <a:blip r:embed="rId3">
            <a:alphaModFix/>
          </a:blip>
          <a:stretch>
            <a:fillRect/>
          </a:stretch>
        </p:blipFill>
        <p:spPr>
          <a:xfrm>
            <a:off x="8213000" y="4290669"/>
            <a:ext cx="822700" cy="711154"/>
          </a:xfrm>
          <a:prstGeom prst="rect">
            <a:avLst/>
          </a:prstGeom>
          <a:noFill/>
          <a:ln>
            <a:noFill/>
          </a:ln>
        </p:spPr>
      </p:pic>
      <p:pic>
        <p:nvPicPr>
          <p:cNvPr id="1064" name="Google Shape;1064;p37"/>
          <p:cNvPicPr preferRelativeResize="0"/>
          <p:nvPr/>
        </p:nvPicPr>
        <p:blipFill rotWithShape="1">
          <a:blip r:embed="rId4">
            <a:alphaModFix/>
          </a:blip>
          <a:srcRect b="9409" l="7113" r="7591" t="16735"/>
          <a:stretch/>
        </p:blipFill>
        <p:spPr>
          <a:xfrm>
            <a:off x="3223350" y="3932625"/>
            <a:ext cx="2697300" cy="106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38"/>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11E50"/>
                </a:solidFill>
              </a:rPr>
              <a:t>Our Work</a:t>
            </a:r>
            <a:endParaRPr>
              <a:solidFill>
                <a:srgbClr val="011E50"/>
              </a:solidFill>
            </a:endParaRPr>
          </a:p>
        </p:txBody>
      </p:sp>
      <p:sp>
        <p:nvSpPr>
          <p:cNvPr id="1070" name="Google Shape;1070;p38"/>
          <p:cNvSpPr txBox="1"/>
          <p:nvPr>
            <p:ph idx="1" type="body"/>
          </p:nvPr>
        </p:nvSpPr>
        <p:spPr>
          <a:xfrm>
            <a:off x="311700" y="10119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Morgan’s Message Education Program</a:t>
            </a:r>
            <a:endParaRPr b="1"/>
          </a:p>
          <a:p>
            <a:pPr indent="0" lvl="0" marL="0" rtl="0" algn="l">
              <a:spcBef>
                <a:spcPts val="1600"/>
              </a:spcBef>
              <a:spcAft>
                <a:spcPts val="0"/>
              </a:spcAft>
              <a:buNone/>
            </a:pPr>
            <a:r>
              <a:rPr lang="en"/>
              <a:t>1981</a:t>
            </a:r>
            <a:r>
              <a:rPr lang="en"/>
              <a:t>+ ambassadors on 815+ campuses across the US and Canada are active leaders and advocates of student-athlete mental health on their campus and in their communities!</a:t>
            </a:r>
            <a:endParaRPr/>
          </a:p>
          <a:p>
            <a:pPr indent="0" lvl="0" marL="0" rtl="0" algn="l">
              <a:spcBef>
                <a:spcPts val="1600"/>
              </a:spcBef>
              <a:spcAft>
                <a:spcPts val="0"/>
              </a:spcAft>
              <a:buNone/>
            </a:pPr>
            <a:r>
              <a:rPr b="1" lang="en"/>
              <a:t>The Mental Matchup: Presented by Morgan’s Message</a:t>
            </a:r>
            <a:endParaRPr b="1"/>
          </a:p>
          <a:p>
            <a:pPr indent="0" lvl="0" marL="0" rtl="0" algn="l">
              <a:spcBef>
                <a:spcPts val="1600"/>
              </a:spcBef>
              <a:spcAft>
                <a:spcPts val="0"/>
              </a:spcAft>
              <a:buNone/>
            </a:pPr>
            <a:r>
              <a:rPr lang="en"/>
              <a:t>A podcast and blog where we share stories about the mental health journeys of athletes and those who work </a:t>
            </a:r>
            <a:r>
              <a:rPr lang="en"/>
              <a:t>with</a:t>
            </a:r>
            <a:r>
              <a:rPr lang="en"/>
              <a:t> athletes. TMM sheds light on one of the hardest competitions an athlete will face - the matchup against their own mind. Listen to new episodes every Tuesday on Spotify and Apple Podcasts!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71" name="Google Shape;1071;p38"/>
          <p:cNvPicPr preferRelativeResize="0"/>
          <p:nvPr/>
        </p:nvPicPr>
        <p:blipFill>
          <a:blip r:embed="rId3">
            <a:alphaModFix/>
          </a:blip>
          <a:stretch>
            <a:fillRect/>
          </a:stretch>
        </p:blipFill>
        <p:spPr>
          <a:xfrm>
            <a:off x="7964525" y="175650"/>
            <a:ext cx="1012650" cy="8753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39"/>
          <p:cNvSpPr txBox="1"/>
          <p:nvPr>
            <p:ph type="title"/>
          </p:nvPr>
        </p:nvSpPr>
        <p:spPr>
          <a:xfrm>
            <a:off x="3818025" y="1559400"/>
            <a:ext cx="5195100" cy="20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1077" name="Google Shape;1077;p39"/>
          <p:cNvSpPr txBox="1"/>
          <p:nvPr>
            <p:ph idx="1" type="subTitle"/>
          </p:nvPr>
        </p:nvSpPr>
        <p:spPr>
          <a:xfrm>
            <a:off x="3818025" y="3454050"/>
            <a:ext cx="3622500" cy="7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78" name="Google Shape;1078;p39"/>
          <p:cNvPicPr preferRelativeResize="0"/>
          <p:nvPr/>
        </p:nvPicPr>
        <p:blipFill>
          <a:blip r:embed="rId3">
            <a:alphaModFix/>
          </a:blip>
          <a:stretch>
            <a:fillRect/>
          </a:stretch>
        </p:blipFill>
        <p:spPr>
          <a:xfrm>
            <a:off x="8213000" y="4290669"/>
            <a:ext cx="822700" cy="7111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alpha val="37050"/>
          </a:srgbClr>
        </a:solidFill>
      </p:bgPr>
    </p:bg>
    <p:spTree>
      <p:nvGrpSpPr>
        <p:cNvPr id="1082" name="Shape 1082"/>
        <p:cNvGrpSpPr/>
        <p:nvPr/>
      </p:nvGrpSpPr>
      <p:grpSpPr>
        <a:xfrm>
          <a:off x="0" y="0"/>
          <a:ext cx="0" cy="0"/>
          <a:chOff x="0" y="0"/>
          <a:chExt cx="0" cy="0"/>
        </a:xfrm>
      </p:grpSpPr>
      <p:pic>
        <p:nvPicPr>
          <p:cNvPr id="1083" name="Google Shape;1083;p40"/>
          <p:cNvPicPr preferRelativeResize="0"/>
          <p:nvPr/>
        </p:nvPicPr>
        <p:blipFill>
          <a:blip r:embed="rId3">
            <a:alphaModFix/>
          </a:blip>
          <a:stretch>
            <a:fillRect/>
          </a:stretch>
        </p:blipFill>
        <p:spPr>
          <a:xfrm>
            <a:off x="3619525" y="57125"/>
            <a:ext cx="5375601" cy="4945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41"/>
          <p:cNvSpPr txBox="1"/>
          <p:nvPr>
            <p:ph idx="1" type="subTitle"/>
          </p:nvPr>
        </p:nvSpPr>
        <p:spPr>
          <a:xfrm>
            <a:off x="2282875" y="200601"/>
            <a:ext cx="4204500" cy="186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 you have any questions?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u="sng">
                <a:solidFill>
                  <a:schemeClr val="hlink"/>
                </a:solidFill>
                <a:hlinkClick r:id="rId3"/>
              </a:rPr>
              <a:t>info@morgansmessage.org</a:t>
            </a:r>
            <a:endParaRPr/>
          </a:p>
          <a:p>
            <a:pPr indent="0" lvl="0" marL="0" rtl="0" algn="ctr">
              <a:spcBef>
                <a:spcPts val="0"/>
              </a:spcBef>
              <a:spcAft>
                <a:spcPts val="0"/>
              </a:spcAft>
              <a:buNone/>
            </a:pPr>
            <a:r>
              <a:rPr lang="en" u="sng">
                <a:solidFill>
                  <a:schemeClr val="hlink"/>
                </a:solidFill>
                <a:hlinkClick r:id="rId4"/>
              </a:rPr>
              <a:t>dona@morgansmessage.org</a:t>
            </a:r>
            <a:endParaRPr/>
          </a:p>
          <a:p>
            <a:pPr indent="0" lvl="0" marL="0" rtl="0" algn="ctr">
              <a:spcBef>
                <a:spcPts val="0"/>
              </a:spcBef>
              <a:spcAft>
                <a:spcPts val="0"/>
              </a:spcAft>
              <a:buNone/>
            </a:pPr>
            <a:r>
              <a:rPr lang="en" u="sng">
                <a:solidFill>
                  <a:schemeClr val="hlink"/>
                </a:solidFill>
                <a:hlinkClick r:id="rId5"/>
              </a:rPr>
              <a:t>education@morgansmessage.org</a:t>
            </a:r>
            <a:endParaRPr/>
          </a:p>
          <a:p>
            <a:pPr indent="0" lvl="0" marL="0" rtl="0" algn="ctr">
              <a:spcBef>
                <a:spcPts val="0"/>
              </a:spcBef>
              <a:spcAft>
                <a:spcPts val="0"/>
              </a:spcAft>
              <a:buNone/>
            </a:pPr>
            <a:r>
              <a:rPr lang="en" u="sng">
                <a:solidFill>
                  <a:schemeClr val="hlink"/>
                </a:solidFill>
                <a:hlinkClick r:id="rId6"/>
              </a:rPr>
              <a:t>www.morgansmessage.org</a:t>
            </a:r>
            <a:r>
              <a:rPr lang="en"/>
              <a:t> </a:t>
            </a:r>
            <a:endParaRPr/>
          </a:p>
          <a:p>
            <a:pPr indent="0" lvl="0" marL="0" rtl="0" algn="ctr">
              <a:spcBef>
                <a:spcPts val="0"/>
              </a:spcBef>
              <a:spcAft>
                <a:spcPts val="0"/>
              </a:spcAft>
              <a:buNone/>
            </a:pPr>
            <a:r>
              <a:t/>
            </a:r>
            <a:endParaRPr/>
          </a:p>
        </p:txBody>
      </p:sp>
      <p:sp>
        <p:nvSpPr>
          <p:cNvPr id="1089" name="Google Shape;1089;p41"/>
          <p:cNvSpPr/>
          <p:nvPr/>
        </p:nvSpPr>
        <p:spPr>
          <a:xfrm>
            <a:off x="2694750" y="3491675"/>
            <a:ext cx="3999300" cy="663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1"/>
          <p:cNvSpPr txBox="1"/>
          <p:nvPr/>
        </p:nvSpPr>
        <p:spPr>
          <a:xfrm>
            <a:off x="3170550" y="3491675"/>
            <a:ext cx="3047700" cy="6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THANK YOU!</a:t>
            </a:r>
            <a:endParaRPr b="1" sz="2500">
              <a:solidFill>
                <a:srgbClr val="FFFFFF"/>
              </a:solidFill>
              <a:latin typeface="Montserrat"/>
              <a:ea typeface="Montserrat"/>
              <a:cs typeface="Montserrat"/>
              <a:sym typeface="Montserrat"/>
            </a:endParaRPr>
          </a:p>
        </p:txBody>
      </p:sp>
      <p:pic>
        <p:nvPicPr>
          <p:cNvPr id="1091" name="Google Shape;1091;p41"/>
          <p:cNvPicPr preferRelativeResize="0"/>
          <p:nvPr/>
        </p:nvPicPr>
        <p:blipFill>
          <a:blip r:embed="rId7">
            <a:alphaModFix/>
          </a:blip>
          <a:stretch>
            <a:fillRect/>
          </a:stretch>
        </p:blipFill>
        <p:spPr>
          <a:xfrm>
            <a:off x="3942250" y="2272376"/>
            <a:ext cx="1259500" cy="108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27"/>
          <p:cNvSpPr txBox="1"/>
          <p:nvPr>
            <p:ph type="title"/>
          </p:nvPr>
        </p:nvSpPr>
        <p:spPr>
          <a:xfrm>
            <a:off x="3818025" y="1559400"/>
            <a:ext cx="5195100" cy="20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WELCOME</a:t>
            </a:r>
            <a:endParaRPr/>
          </a:p>
        </p:txBody>
      </p:sp>
      <p:sp>
        <p:nvSpPr>
          <p:cNvPr id="929" name="Google Shape;929;p27"/>
          <p:cNvSpPr txBox="1"/>
          <p:nvPr>
            <p:ph idx="1" type="subTitle"/>
          </p:nvPr>
        </p:nvSpPr>
        <p:spPr>
          <a:xfrm>
            <a:off x="3818025" y="3130775"/>
            <a:ext cx="5195100" cy="7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are we?</a:t>
            </a:r>
            <a:endParaRPr/>
          </a:p>
          <a:p>
            <a:pPr indent="0" lvl="0" marL="0" rtl="0" algn="l">
              <a:spcBef>
                <a:spcPts val="0"/>
              </a:spcBef>
              <a:spcAft>
                <a:spcPts val="0"/>
              </a:spcAft>
              <a:buNone/>
            </a:pPr>
            <a:r>
              <a:rPr lang="en"/>
              <a:t>What is Morgan’s Message?</a:t>
            </a:r>
            <a:endParaRPr/>
          </a:p>
          <a:p>
            <a:pPr indent="0" lvl="0" marL="0" rtl="0" algn="l">
              <a:spcBef>
                <a:spcPts val="0"/>
              </a:spcBef>
              <a:spcAft>
                <a:spcPts val="0"/>
              </a:spcAft>
              <a:buNone/>
            </a:pPr>
            <a:r>
              <a:rPr lang="en"/>
              <a:t>Why was Morgan’s Message created?</a:t>
            </a:r>
            <a:endParaRPr/>
          </a:p>
          <a:p>
            <a:pPr indent="0" lvl="0" marL="0" rtl="0" algn="l">
              <a:spcBef>
                <a:spcPts val="0"/>
              </a:spcBef>
              <a:spcAft>
                <a:spcPts val="0"/>
              </a:spcAft>
              <a:buNone/>
            </a:pPr>
            <a:r>
              <a:t/>
            </a:r>
            <a:endParaRPr/>
          </a:p>
        </p:txBody>
      </p:sp>
      <p:pic>
        <p:nvPicPr>
          <p:cNvPr id="930" name="Google Shape;930;p27"/>
          <p:cNvPicPr preferRelativeResize="0"/>
          <p:nvPr/>
        </p:nvPicPr>
        <p:blipFill>
          <a:blip r:embed="rId3">
            <a:alphaModFix/>
          </a:blip>
          <a:stretch>
            <a:fillRect/>
          </a:stretch>
        </p:blipFill>
        <p:spPr>
          <a:xfrm>
            <a:off x="8190425" y="4234944"/>
            <a:ext cx="822700" cy="7111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28"/>
          <p:cNvSpPr txBox="1"/>
          <p:nvPr>
            <p:ph type="title"/>
          </p:nvPr>
        </p:nvSpPr>
        <p:spPr>
          <a:xfrm rot="-5400000">
            <a:off x="5033475" y="580625"/>
            <a:ext cx="70596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MM VIDEO</a:t>
            </a:r>
            <a:endParaRPr/>
          </a:p>
        </p:txBody>
      </p:sp>
      <p:pic>
        <p:nvPicPr>
          <p:cNvPr id="936" name="Google Shape;936;p28" title="MM Intro MDR Video2">
            <a:hlinkClick r:id="rId3"/>
          </p:cNvPr>
          <p:cNvPicPr preferRelativeResize="0"/>
          <p:nvPr/>
        </p:nvPicPr>
        <p:blipFill>
          <a:blip r:embed="rId4">
            <a:alphaModFix/>
          </a:blip>
          <a:stretch>
            <a:fillRect/>
          </a:stretch>
        </p:blipFill>
        <p:spPr>
          <a:xfrm>
            <a:off x="1140125" y="182975"/>
            <a:ext cx="6614006" cy="496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11E50"/>
                </a:solidFill>
              </a:rPr>
              <a:t>Our Mission</a:t>
            </a:r>
            <a:endParaRPr>
              <a:solidFill>
                <a:srgbClr val="011E50"/>
              </a:solidFill>
            </a:endParaRPr>
          </a:p>
        </p:txBody>
      </p:sp>
      <p:sp>
        <p:nvSpPr>
          <p:cNvPr id="942" name="Google Shape;942;p29"/>
          <p:cNvSpPr txBox="1"/>
          <p:nvPr>
            <p:ph idx="1" type="body"/>
          </p:nvPr>
        </p:nvSpPr>
        <p:spPr>
          <a:xfrm>
            <a:off x="311700" y="10000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Morgan’s Message amplifies stories, resources, and expertise to confront student-athlete mental health, builds a community by and for athletes, and provides a platform for advocacy.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943" name="Google Shape;943;p29"/>
          <p:cNvPicPr preferRelativeResize="0"/>
          <p:nvPr/>
        </p:nvPicPr>
        <p:blipFill>
          <a:blip r:embed="rId3">
            <a:alphaModFix/>
          </a:blip>
          <a:stretch>
            <a:fillRect/>
          </a:stretch>
        </p:blipFill>
        <p:spPr>
          <a:xfrm>
            <a:off x="7964525" y="175650"/>
            <a:ext cx="1012650" cy="875342"/>
          </a:xfrm>
          <a:prstGeom prst="rect">
            <a:avLst/>
          </a:prstGeom>
          <a:noFill/>
          <a:ln>
            <a:noFill/>
          </a:ln>
        </p:spPr>
      </p:pic>
      <p:sp>
        <p:nvSpPr>
          <p:cNvPr id="944" name="Google Shape;944;p29"/>
          <p:cNvSpPr txBox="1"/>
          <p:nvPr>
            <p:ph type="title"/>
          </p:nvPr>
        </p:nvSpPr>
        <p:spPr>
          <a:xfrm>
            <a:off x="311700" y="22233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11E50"/>
                </a:solidFill>
              </a:rPr>
              <a:t>Our Vision</a:t>
            </a:r>
            <a:endParaRPr>
              <a:solidFill>
                <a:srgbClr val="011E50"/>
              </a:solidFill>
            </a:endParaRPr>
          </a:p>
        </p:txBody>
      </p:sp>
      <p:sp>
        <p:nvSpPr>
          <p:cNvPr id="945" name="Google Shape;945;p29"/>
          <p:cNvSpPr txBox="1"/>
          <p:nvPr>
            <p:ph idx="1" type="body"/>
          </p:nvPr>
        </p:nvSpPr>
        <p:spPr>
          <a:xfrm>
            <a:off x="311700" y="27581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Morgan’s Message strives to eliminate the stigma surrounding mental health within the student-athlete community and equalize the treatment of physical and mental health in athletics. We aim to expand the dialogue on mental health by normalizing conversations, empowering those who suffer in silence, and supporting those who feel alone.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30"/>
          <p:cNvSpPr txBox="1"/>
          <p:nvPr>
            <p:ph idx="2" type="title"/>
          </p:nvPr>
        </p:nvSpPr>
        <p:spPr>
          <a:xfrm rot="-5400000">
            <a:off x="5033475" y="580625"/>
            <a:ext cx="70596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951" name="Google Shape;951;p30"/>
          <p:cNvSpPr txBox="1"/>
          <p:nvPr>
            <p:ph idx="3" type="title"/>
          </p:nvPr>
        </p:nvSpPr>
        <p:spPr>
          <a:xfrm>
            <a:off x="1065625" y="2404693"/>
            <a:ext cx="2029200" cy="82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MORGAN’S STORY</a:t>
            </a:r>
            <a:endParaRPr/>
          </a:p>
        </p:txBody>
      </p:sp>
      <p:sp>
        <p:nvSpPr>
          <p:cNvPr id="952" name="Google Shape;952;p30"/>
          <p:cNvSpPr txBox="1"/>
          <p:nvPr>
            <p:ph type="title"/>
          </p:nvPr>
        </p:nvSpPr>
        <p:spPr>
          <a:xfrm>
            <a:off x="1038175" y="1883436"/>
            <a:ext cx="2084100" cy="93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953" name="Google Shape;953;p30"/>
          <p:cNvSpPr txBox="1"/>
          <p:nvPr>
            <p:ph idx="4" type="title"/>
          </p:nvPr>
        </p:nvSpPr>
        <p:spPr>
          <a:xfrm>
            <a:off x="3557425" y="1883436"/>
            <a:ext cx="2084100" cy="93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954" name="Google Shape;954;p30"/>
          <p:cNvSpPr txBox="1"/>
          <p:nvPr>
            <p:ph idx="5" type="title"/>
          </p:nvPr>
        </p:nvSpPr>
        <p:spPr>
          <a:xfrm>
            <a:off x="3584875" y="2435343"/>
            <a:ext cx="2029200" cy="82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SUBTLE SIGNS</a:t>
            </a:r>
            <a:endParaRPr/>
          </a:p>
        </p:txBody>
      </p:sp>
      <p:pic>
        <p:nvPicPr>
          <p:cNvPr id="955" name="Google Shape;955;p30"/>
          <p:cNvPicPr preferRelativeResize="0"/>
          <p:nvPr/>
        </p:nvPicPr>
        <p:blipFill>
          <a:blip r:embed="rId3">
            <a:alphaModFix/>
          </a:blip>
          <a:stretch>
            <a:fillRect/>
          </a:stretch>
        </p:blipFill>
        <p:spPr>
          <a:xfrm>
            <a:off x="8151925" y="184769"/>
            <a:ext cx="822700" cy="711154"/>
          </a:xfrm>
          <a:prstGeom prst="rect">
            <a:avLst/>
          </a:prstGeom>
          <a:noFill/>
          <a:ln>
            <a:noFill/>
          </a:ln>
        </p:spPr>
      </p:pic>
      <p:sp>
        <p:nvSpPr>
          <p:cNvPr id="956" name="Google Shape;956;p30"/>
          <p:cNvSpPr txBox="1"/>
          <p:nvPr>
            <p:ph idx="4" type="title"/>
          </p:nvPr>
        </p:nvSpPr>
        <p:spPr>
          <a:xfrm>
            <a:off x="5889275" y="1883436"/>
            <a:ext cx="2084100" cy="93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957" name="Google Shape;957;p30"/>
          <p:cNvSpPr txBox="1"/>
          <p:nvPr>
            <p:ph idx="5" type="title"/>
          </p:nvPr>
        </p:nvSpPr>
        <p:spPr>
          <a:xfrm>
            <a:off x="5916725" y="2435350"/>
            <a:ext cx="2189100" cy="82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CAN YOU 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31"/>
          <p:cNvSpPr txBox="1"/>
          <p:nvPr>
            <p:ph type="title"/>
          </p:nvPr>
        </p:nvSpPr>
        <p:spPr>
          <a:xfrm>
            <a:off x="3818025" y="1559400"/>
            <a:ext cx="5195100" cy="20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MORGAN’S STORY</a:t>
            </a:r>
            <a:endParaRPr/>
          </a:p>
        </p:txBody>
      </p:sp>
      <p:sp>
        <p:nvSpPr>
          <p:cNvPr id="963" name="Google Shape;963;p31"/>
          <p:cNvSpPr txBox="1"/>
          <p:nvPr>
            <p:ph idx="2" type="title"/>
          </p:nvPr>
        </p:nvSpPr>
        <p:spPr>
          <a:xfrm>
            <a:off x="3818025" y="874450"/>
            <a:ext cx="30336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pic>
        <p:nvPicPr>
          <p:cNvPr id="964" name="Google Shape;964;p31"/>
          <p:cNvPicPr preferRelativeResize="0"/>
          <p:nvPr/>
        </p:nvPicPr>
        <p:blipFill>
          <a:blip r:embed="rId3">
            <a:alphaModFix/>
          </a:blip>
          <a:stretch>
            <a:fillRect/>
          </a:stretch>
        </p:blipFill>
        <p:spPr>
          <a:xfrm>
            <a:off x="8190425" y="4234944"/>
            <a:ext cx="822700" cy="7111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32"/>
          <p:cNvSpPr txBox="1"/>
          <p:nvPr>
            <p:ph type="title"/>
          </p:nvPr>
        </p:nvSpPr>
        <p:spPr>
          <a:xfrm rot="-5400000">
            <a:off x="5063600" y="603125"/>
            <a:ext cx="70596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MORGAN’S STORY - TIMELINE</a:t>
            </a:r>
            <a:endParaRPr/>
          </a:p>
        </p:txBody>
      </p:sp>
      <p:sp>
        <p:nvSpPr>
          <p:cNvPr id="970" name="Google Shape;970;p32"/>
          <p:cNvSpPr/>
          <p:nvPr/>
        </p:nvSpPr>
        <p:spPr>
          <a:xfrm>
            <a:off x="1215059" y="24208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2"/>
          <p:cNvSpPr/>
          <p:nvPr/>
        </p:nvSpPr>
        <p:spPr>
          <a:xfrm>
            <a:off x="2288166" y="24208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2"/>
          <p:cNvSpPr/>
          <p:nvPr/>
        </p:nvSpPr>
        <p:spPr>
          <a:xfrm>
            <a:off x="3361274" y="24208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2"/>
          <p:cNvSpPr/>
          <p:nvPr/>
        </p:nvSpPr>
        <p:spPr>
          <a:xfrm>
            <a:off x="4434382" y="24208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2"/>
          <p:cNvSpPr/>
          <p:nvPr/>
        </p:nvSpPr>
        <p:spPr>
          <a:xfrm>
            <a:off x="5507489" y="24208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2"/>
          <p:cNvSpPr txBox="1"/>
          <p:nvPr>
            <p:ph idx="4294967295" type="title"/>
          </p:nvPr>
        </p:nvSpPr>
        <p:spPr>
          <a:xfrm>
            <a:off x="786825" y="2926988"/>
            <a:ext cx="1162200" cy="3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FRESHMAN YEAR</a:t>
            </a:r>
            <a:endParaRPr sz="1200"/>
          </a:p>
        </p:txBody>
      </p:sp>
      <p:sp>
        <p:nvSpPr>
          <p:cNvPr id="976" name="Google Shape;976;p32"/>
          <p:cNvSpPr txBox="1"/>
          <p:nvPr>
            <p:ph idx="4294967295" type="subTitle"/>
          </p:nvPr>
        </p:nvSpPr>
        <p:spPr>
          <a:xfrm>
            <a:off x="787025" y="3424740"/>
            <a:ext cx="1162200" cy="82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College Adjustment</a:t>
            </a:r>
            <a:endParaRPr sz="1200"/>
          </a:p>
        </p:txBody>
      </p:sp>
      <p:sp>
        <p:nvSpPr>
          <p:cNvPr id="977" name="Google Shape;977;p32"/>
          <p:cNvSpPr txBox="1"/>
          <p:nvPr>
            <p:ph idx="4294967295" type="title"/>
          </p:nvPr>
        </p:nvSpPr>
        <p:spPr>
          <a:xfrm>
            <a:off x="1811575" y="1341438"/>
            <a:ext cx="1210500" cy="3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SOPHOMORE FALL</a:t>
            </a:r>
            <a:endParaRPr sz="1100"/>
          </a:p>
        </p:txBody>
      </p:sp>
      <p:sp>
        <p:nvSpPr>
          <p:cNvPr id="978" name="Google Shape;978;p32"/>
          <p:cNvSpPr txBox="1"/>
          <p:nvPr>
            <p:ph idx="4294967295" type="subTitle"/>
          </p:nvPr>
        </p:nvSpPr>
        <p:spPr>
          <a:xfrm>
            <a:off x="1859971" y="1713680"/>
            <a:ext cx="1162200" cy="507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Breakout Season</a:t>
            </a:r>
            <a:endParaRPr sz="1300"/>
          </a:p>
        </p:txBody>
      </p:sp>
      <p:sp>
        <p:nvSpPr>
          <p:cNvPr id="979" name="Google Shape;979;p32"/>
          <p:cNvSpPr txBox="1"/>
          <p:nvPr>
            <p:ph idx="4294967295" type="title"/>
          </p:nvPr>
        </p:nvSpPr>
        <p:spPr>
          <a:xfrm>
            <a:off x="2847937" y="2978613"/>
            <a:ext cx="1332600" cy="3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SOPHOMORE SPRING</a:t>
            </a:r>
            <a:endParaRPr sz="1200"/>
          </a:p>
        </p:txBody>
      </p:sp>
      <p:sp>
        <p:nvSpPr>
          <p:cNvPr id="980" name="Google Shape;980;p32"/>
          <p:cNvSpPr txBox="1"/>
          <p:nvPr>
            <p:ph idx="4294967295" type="subTitle"/>
          </p:nvPr>
        </p:nvSpPr>
        <p:spPr>
          <a:xfrm>
            <a:off x="2933027" y="3339893"/>
            <a:ext cx="1162200" cy="545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The Injury</a:t>
            </a:r>
            <a:endParaRPr sz="1300"/>
          </a:p>
        </p:txBody>
      </p:sp>
      <p:sp>
        <p:nvSpPr>
          <p:cNvPr id="981" name="Google Shape;981;p32"/>
          <p:cNvSpPr txBox="1"/>
          <p:nvPr>
            <p:ph idx="4294967295" type="title"/>
          </p:nvPr>
        </p:nvSpPr>
        <p:spPr>
          <a:xfrm>
            <a:off x="4006223" y="1293178"/>
            <a:ext cx="1162200" cy="3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JUNIOR YEAR</a:t>
            </a:r>
            <a:endParaRPr sz="1200"/>
          </a:p>
        </p:txBody>
      </p:sp>
      <p:sp>
        <p:nvSpPr>
          <p:cNvPr id="982" name="Google Shape;982;p32"/>
          <p:cNvSpPr txBox="1"/>
          <p:nvPr>
            <p:ph idx="4294967295" type="subTitle"/>
          </p:nvPr>
        </p:nvSpPr>
        <p:spPr>
          <a:xfrm>
            <a:off x="4006132" y="1720974"/>
            <a:ext cx="1162200" cy="507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Noticeable Changes</a:t>
            </a:r>
            <a:endParaRPr sz="1300"/>
          </a:p>
        </p:txBody>
      </p:sp>
      <p:sp>
        <p:nvSpPr>
          <p:cNvPr id="983" name="Google Shape;983;p32"/>
          <p:cNvSpPr txBox="1"/>
          <p:nvPr>
            <p:ph idx="4294967295" type="title"/>
          </p:nvPr>
        </p:nvSpPr>
        <p:spPr>
          <a:xfrm>
            <a:off x="5079232" y="2926988"/>
            <a:ext cx="1162200" cy="3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MEDICAL LEAVE</a:t>
            </a:r>
            <a:endParaRPr sz="1300"/>
          </a:p>
        </p:txBody>
      </p:sp>
      <p:cxnSp>
        <p:nvCxnSpPr>
          <p:cNvPr id="984" name="Google Shape;984;p32"/>
          <p:cNvCxnSpPr>
            <a:stCxn id="970" idx="4"/>
            <a:endCxn id="975" idx="0"/>
          </p:cNvCxnSpPr>
          <p:nvPr/>
        </p:nvCxnSpPr>
        <p:spPr>
          <a:xfrm>
            <a:off x="1368059" y="2725929"/>
            <a:ext cx="0" cy="201000"/>
          </a:xfrm>
          <a:prstGeom prst="straightConnector1">
            <a:avLst/>
          </a:prstGeom>
          <a:noFill/>
          <a:ln cap="flat" cmpd="sng" w="19050">
            <a:solidFill>
              <a:schemeClr val="accent1"/>
            </a:solidFill>
            <a:prstDash val="solid"/>
            <a:round/>
            <a:headEnd len="med" w="med" type="none"/>
            <a:tailEnd len="med" w="med" type="none"/>
          </a:ln>
        </p:spPr>
      </p:cxnSp>
      <p:cxnSp>
        <p:nvCxnSpPr>
          <p:cNvPr id="985" name="Google Shape;985;p32"/>
          <p:cNvCxnSpPr>
            <a:endCxn id="971" idx="0"/>
          </p:cNvCxnSpPr>
          <p:nvPr/>
        </p:nvCxnSpPr>
        <p:spPr>
          <a:xfrm>
            <a:off x="2441166" y="2228529"/>
            <a:ext cx="0" cy="192300"/>
          </a:xfrm>
          <a:prstGeom prst="straightConnector1">
            <a:avLst/>
          </a:prstGeom>
          <a:noFill/>
          <a:ln cap="flat" cmpd="sng" w="19050">
            <a:solidFill>
              <a:schemeClr val="accent1"/>
            </a:solidFill>
            <a:prstDash val="solid"/>
            <a:round/>
            <a:headEnd len="med" w="med" type="none"/>
            <a:tailEnd len="med" w="med" type="none"/>
          </a:ln>
        </p:spPr>
      </p:cxnSp>
      <p:sp>
        <p:nvSpPr>
          <p:cNvPr id="986" name="Google Shape;986;p32"/>
          <p:cNvSpPr/>
          <p:nvPr/>
        </p:nvSpPr>
        <p:spPr>
          <a:xfrm>
            <a:off x="924476" y="763063"/>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7" name="Google Shape;987;p32"/>
          <p:cNvCxnSpPr>
            <a:stCxn id="972" idx="4"/>
            <a:endCxn id="979" idx="0"/>
          </p:cNvCxnSpPr>
          <p:nvPr/>
        </p:nvCxnSpPr>
        <p:spPr>
          <a:xfrm>
            <a:off x="3514274" y="2725929"/>
            <a:ext cx="0" cy="252600"/>
          </a:xfrm>
          <a:prstGeom prst="straightConnector1">
            <a:avLst/>
          </a:prstGeom>
          <a:noFill/>
          <a:ln cap="flat" cmpd="sng" w="19050">
            <a:solidFill>
              <a:schemeClr val="accent1"/>
            </a:solidFill>
            <a:prstDash val="solid"/>
            <a:round/>
            <a:headEnd len="med" w="med" type="none"/>
            <a:tailEnd len="med" w="med" type="none"/>
          </a:ln>
        </p:spPr>
      </p:cxnSp>
      <p:cxnSp>
        <p:nvCxnSpPr>
          <p:cNvPr id="988" name="Google Shape;988;p32"/>
          <p:cNvCxnSpPr>
            <a:stCxn id="982" idx="2"/>
            <a:endCxn id="973" idx="0"/>
          </p:cNvCxnSpPr>
          <p:nvPr/>
        </p:nvCxnSpPr>
        <p:spPr>
          <a:xfrm>
            <a:off x="4587232" y="2228574"/>
            <a:ext cx="0" cy="192300"/>
          </a:xfrm>
          <a:prstGeom prst="straightConnector1">
            <a:avLst/>
          </a:prstGeom>
          <a:noFill/>
          <a:ln cap="flat" cmpd="sng" w="19050">
            <a:solidFill>
              <a:schemeClr val="accent1"/>
            </a:solidFill>
            <a:prstDash val="solid"/>
            <a:round/>
            <a:headEnd len="med" w="med" type="none"/>
            <a:tailEnd len="med" w="med" type="none"/>
          </a:ln>
        </p:spPr>
      </p:cxnSp>
      <p:sp>
        <p:nvSpPr>
          <p:cNvPr id="989" name="Google Shape;989;p32"/>
          <p:cNvSpPr/>
          <p:nvPr/>
        </p:nvSpPr>
        <p:spPr>
          <a:xfrm>
            <a:off x="3070681" y="763063"/>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0" name="Google Shape;990;p32"/>
          <p:cNvCxnSpPr>
            <a:stCxn id="974" idx="4"/>
            <a:endCxn id="983" idx="0"/>
          </p:cNvCxnSpPr>
          <p:nvPr/>
        </p:nvCxnSpPr>
        <p:spPr>
          <a:xfrm flipH="1">
            <a:off x="5660189" y="2725929"/>
            <a:ext cx="300" cy="201000"/>
          </a:xfrm>
          <a:prstGeom prst="straightConnector1">
            <a:avLst/>
          </a:prstGeom>
          <a:noFill/>
          <a:ln cap="flat" cmpd="sng" w="19050">
            <a:solidFill>
              <a:schemeClr val="accent1"/>
            </a:solidFill>
            <a:prstDash val="solid"/>
            <a:round/>
            <a:headEnd len="med" w="med" type="none"/>
            <a:tailEnd len="med" w="med" type="none"/>
          </a:ln>
        </p:spPr>
      </p:cxnSp>
      <p:sp>
        <p:nvSpPr>
          <p:cNvPr id="991" name="Google Shape;991;p32"/>
          <p:cNvSpPr/>
          <p:nvPr/>
        </p:nvSpPr>
        <p:spPr>
          <a:xfrm>
            <a:off x="5216886" y="763063"/>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2"/>
          <p:cNvSpPr/>
          <p:nvPr/>
        </p:nvSpPr>
        <p:spPr>
          <a:xfrm>
            <a:off x="1997578" y="3495733"/>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2"/>
          <p:cNvSpPr txBox="1"/>
          <p:nvPr>
            <p:ph idx="4294967295" type="title"/>
          </p:nvPr>
        </p:nvSpPr>
        <p:spPr>
          <a:xfrm>
            <a:off x="786825" y="949082"/>
            <a:ext cx="1162200" cy="3297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2015 - </a:t>
            </a:r>
            <a:endParaRPr sz="1400">
              <a:solidFill>
                <a:schemeClr val="accent5"/>
              </a:solidFill>
            </a:endParaRPr>
          </a:p>
          <a:p>
            <a:pPr indent="0" lvl="0" marL="0" rtl="0" algn="ctr">
              <a:spcBef>
                <a:spcPts val="0"/>
              </a:spcBef>
              <a:spcAft>
                <a:spcPts val="0"/>
              </a:spcAft>
              <a:buNone/>
            </a:pPr>
            <a:r>
              <a:rPr lang="en" sz="1400">
                <a:solidFill>
                  <a:schemeClr val="accent5"/>
                </a:solidFill>
              </a:rPr>
              <a:t>2016 </a:t>
            </a:r>
            <a:endParaRPr sz="1400">
              <a:solidFill>
                <a:schemeClr val="accent5"/>
              </a:solidFill>
            </a:endParaRPr>
          </a:p>
        </p:txBody>
      </p:sp>
      <p:sp>
        <p:nvSpPr>
          <p:cNvPr id="994" name="Google Shape;994;p32"/>
          <p:cNvSpPr/>
          <p:nvPr/>
        </p:nvSpPr>
        <p:spPr>
          <a:xfrm>
            <a:off x="4143783" y="3472794"/>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5" name="Google Shape;995;p32"/>
          <p:cNvCxnSpPr>
            <a:stCxn id="986" idx="4"/>
            <a:endCxn id="970" idx="0"/>
          </p:cNvCxnSpPr>
          <p:nvPr/>
        </p:nvCxnSpPr>
        <p:spPr>
          <a:xfrm>
            <a:off x="1368026" y="1647763"/>
            <a:ext cx="0" cy="773100"/>
          </a:xfrm>
          <a:prstGeom prst="straightConnector1">
            <a:avLst/>
          </a:prstGeom>
          <a:noFill/>
          <a:ln cap="flat" cmpd="sng" w="19050">
            <a:solidFill>
              <a:schemeClr val="accent1"/>
            </a:solidFill>
            <a:prstDash val="solid"/>
            <a:round/>
            <a:headEnd len="med" w="med" type="none"/>
            <a:tailEnd len="med" w="med" type="none"/>
          </a:ln>
        </p:spPr>
      </p:cxnSp>
      <p:sp>
        <p:nvSpPr>
          <p:cNvPr id="996" name="Google Shape;996;p32"/>
          <p:cNvSpPr txBox="1"/>
          <p:nvPr>
            <p:ph idx="4294967295" type="title"/>
          </p:nvPr>
        </p:nvSpPr>
        <p:spPr>
          <a:xfrm>
            <a:off x="1859927" y="3680496"/>
            <a:ext cx="1162200" cy="3096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FALL </a:t>
            </a:r>
            <a:br>
              <a:rPr lang="en" sz="1400">
                <a:solidFill>
                  <a:schemeClr val="accent5"/>
                </a:solidFill>
              </a:rPr>
            </a:br>
            <a:r>
              <a:rPr lang="en" sz="1400">
                <a:solidFill>
                  <a:schemeClr val="accent5"/>
                </a:solidFill>
              </a:rPr>
              <a:t>2016</a:t>
            </a:r>
            <a:endParaRPr sz="1400">
              <a:solidFill>
                <a:schemeClr val="accent5"/>
              </a:solidFill>
            </a:endParaRPr>
          </a:p>
        </p:txBody>
      </p:sp>
      <p:sp>
        <p:nvSpPr>
          <p:cNvPr id="997" name="Google Shape;997;p32"/>
          <p:cNvSpPr txBox="1"/>
          <p:nvPr>
            <p:ph idx="4294967295" type="title"/>
          </p:nvPr>
        </p:nvSpPr>
        <p:spPr>
          <a:xfrm>
            <a:off x="4009794" y="3612211"/>
            <a:ext cx="1162200" cy="3096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 2017 - </a:t>
            </a:r>
            <a:endParaRPr sz="1400">
              <a:solidFill>
                <a:schemeClr val="accent5"/>
              </a:solidFill>
            </a:endParaRPr>
          </a:p>
          <a:p>
            <a:pPr indent="0" lvl="0" marL="0" rtl="0" algn="ctr">
              <a:spcBef>
                <a:spcPts val="0"/>
              </a:spcBef>
              <a:spcAft>
                <a:spcPts val="0"/>
              </a:spcAft>
              <a:buNone/>
            </a:pPr>
            <a:r>
              <a:rPr lang="en" sz="1400">
                <a:solidFill>
                  <a:schemeClr val="accent5"/>
                </a:solidFill>
              </a:rPr>
              <a:t>2018</a:t>
            </a:r>
            <a:endParaRPr sz="1400">
              <a:solidFill>
                <a:schemeClr val="accent5"/>
              </a:solidFill>
            </a:endParaRPr>
          </a:p>
        </p:txBody>
      </p:sp>
      <p:sp>
        <p:nvSpPr>
          <p:cNvPr id="998" name="Google Shape;998;p32"/>
          <p:cNvSpPr txBox="1"/>
          <p:nvPr>
            <p:ph idx="4294967295" type="title"/>
          </p:nvPr>
        </p:nvSpPr>
        <p:spPr>
          <a:xfrm>
            <a:off x="2922880" y="949084"/>
            <a:ext cx="1162200" cy="3297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SPRING </a:t>
            </a:r>
            <a:endParaRPr sz="1400">
              <a:solidFill>
                <a:schemeClr val="accent5"/>
              </a:solidFill>
            </a:endParaRPr>
          </a:p>
          <a:p>
            <a:pPr indent="0" lvl="0" marL="0" rtl="0" algn="ctr">
              <a:spcBef>
                <a:spcPts val="0"/>
              </a:spcBef>
              <a:spcAft>
                <a:spcPts val="0"/>
              </a:spcAft>
              <a:buNone/>
            </a:pPr>
            <a:r>
              <a:rPr lang="en" sz="1400">
                <a:solidFill>
                  <a:schemeClr val="accent5"/>
                </a:solidFill>
              </a:rPr>
              <a:t>2017</a:t>
            </a:r>
            <a:endParaRPr sz="1400">
              <a:solidFill>
                <a:schemeClr val="accent5"/>
              </a:solidFill>
            </a:endParaRPr>
          </a:p>
        </p:txBody>
      </p:sp>
      <p:sp>
        <p:nvSpPr>
          <p:cNvPr id="999" name="Google Shape;999;p32"/>
          <p:cNvSpPr txBox="1"/>
          <p:nvPr>
            <p:ph idx="4294967295" type="title"/>
          </p:nvPr>
        </p:nvSpPr>
        <p:spPr>
          <a:xfrm>
            <a:off x="5058921" y="949093"/>
            <a:ext cx="1162200" cy="3297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SPRING </a:t>
            </a:r>
            <a:endParaRPr sz="1400">
              <a:solidFill>
                <a:schemeClr val="accent5"/>
              </a:solidFill>
            </a:endParaRPr>
          </a:p>
          <a:p>
            <a:pPr indent="0" lvl="0" marL="0" rtl="0" algn="ctr">
              <a:spcBef>
                <a:spcPts val="0"/>
              </a:spcBef>
              <a:spcAft>
                <a:spcPts val="0"/>
              </a:spcAft>
              <a:buNone/>
            </a:pPr>
            <a:r>
              <a:rPr lang="en" sz="1400">
                <a:solidFill>
                  <a:schemeClr val="accent5"/>
                </a:solidFill>
              </a:rPr>
              <a:t>2018</a:t>
            </a:r>
            <a:endParaRPr sz="1400">
              <a:solidFill>
                <a:schemeClr val="accent5"/>
              </a:solidFill>
            </a:endParaRPr>
          </a:p>
        </p:txBody>
      </p:sp>
      <p:cxnSp>
        <p:nvCxnSpPr>
          <p:cNvPr id="1000" name="Google Shape;1000;p32"/>
          <p:cNvCxnSpPr>
            <a:stCxn id="971" idx="4"/>
            <a:endCxn id="992" idx="0"/>
          </p:cNvCxnSpPr>
          <p:nvPr/>
        </p:nvCxnSpPr>
        <p:spPr>
          <a:xfrm>
            <a:off x="2441166" y="2725929"/>
            <a:ext cx="0" cy="769800"/>
          </a:xfrm>
          <a:prstGeom prst="straightConnector1">
            <a:avLst/>
          </a:prstGeom>
          <a:noFill/>
          <a:ln cap="flat" cmpd="sng" w="19050">
            <a:solidFill>
              <a:schemeClr val="accent1"/>
            </a:solidFill>
            <a:prstDash val="solid"/>
            <a:round/>
            <a:headEnd len="med" w="med" type="none"/>
            <a:tailEnd len="med" w="med" type="none"/>
          </a:ln>
        </p:spPr>
      </p:cxnSp>
      <p:cxnSp>
        <p:nvCxnSpPr>
          <p:cNvPr id="1001" name="Google Shape;1001;p32"/>
          <p:cNvCxnSpPr>
            <a:stCxn id="989" idx="4"/>
            <a:endCxn id="972" idx="0"/>
          </p:cNvCxnSpPr>
          <p:nvPr/>
        </p:nvCxnSpPr>
        <p:spPr>
          <a:xfrm>
            <a:off x="3514231" y="1647763"/>
            <a:ext cx="0" cy="773100"/>
          </a:xfrm>
          <a:prstGeom prst="straightConnector1">
            <a:avLst/>
          </a:prstGeom>
          <a:noFill/>
          <a:ln cap="flat" cmpd="sng" w="19050">
            <a:solidFill>
              <a:schemeClr val="accent1"/>
            </a:solidFill>
            <a:prstDash val="solid"/>
            <a:round/>
            <a:headEnd len="med" w="med" type="none"/>
            <a:tailEnd len="med" w="med" type="none"/>
          </a:ln>
        </p:spPr>
      </p:cxnSp>
      <p:cxnSp>
        <p:nvCxnSpPr>
          <p:cNvPr id="1002" name="Google Shape;1002;p32"/>
          <p:cNvCxnSpPr>
            <a:stCxn id="973" idx="4"/>
            <a:endCxn id="994" idx="0"/>
          </p:cNvCxnSpPr>
          <p:nvPr/>
        </p:nvCxnSpPr>
        <p:spPr>
          <a:xfrm>
            <a:off x="4587382" y="2725929"/>
            <a:ext cx="0" cy="747000"/>
          </a:xfrm>
          <a:prstGeom prst="straightConnector1">
            <a:avLst/>
          </a:prstGeom>
          <a:noFill/>
          <a:ln cap="flat" cmpd="sng" w="19050">
            <a:solidFill>
              <a:schemeClr val="accent1"/>
            </a:solidFill>
            <a:prstDash val="solid"/>
            <a:round/>
            <a:headEnd len="med" w="med" type="none"/>
            <a:tailEnd len="med" w="med" type="none"/>
          </a:ln>
        </p:spPr>
      </p:cxnSp>
      <p:cxnSp>
        <p:nvCxnSpPr>
          <p:cNvPr id="1003" name="Google Shape;1003;p32"/>
          <p:cNvCxnSpPr>
            <a:stCxn id="991" idx="4"/>
            <a:endCxn id="974" idx="0"/>
          </p:cNvCxnSpPr>
          <p:nvPr/>
        </p:nvCxnSpPr>
        <p:spPr>
          <a:xfrm>
            <a:off x="5660436" y="1647763"/>
            <a:ext cx="0" cy="773100"/>
          </a:xfrm>
          <a:prstGeom prst="straightConnector1">
            <a:avLst/>
          </a:prstGeom>
          <a:noFill/>
          <a:ln cap="flat" cmpd="sng" w="19050">
            <a:solidFill>
              <a:schemeClr val="accent1"/>
            </a:solidFill>
            <a:prstDash val="solid"/>
            <a:round/>
            <a:headEnd len="med" w="med" type="none"/>
            <a:tailEnd len="med" w="med" type="none"/>
          </a:ln>
        </p:spPr>
      </p:cxnSp>
      <p:sp>
        <p:nvSpPr>
          <p:cNvPr id="1004" name="Google Shape;1004;p32"/>
          <p:cNvSpPr/>
          <p:nvPr/>
        </p:nvSpPr>
        <p:spPr>
          <a:xfrm rot="-5400000">
            <a:off x="1827773" y="2481368"/>
            <a:ext cx="153600" cy="192900"/>
          </a:xfrm>
          <a:prstGeom prst="downArrow">
            <a:avLst>
              <a:gd fmla="val 50000" name="adj1"/>
              <a:gd fmla="val 50000" name="adj2"/>
            </a:avLst>
          </a:pr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2"/>
          <p:cNvSpPr/>
          <p:nvPr/>
        </p:nvSpPr>
        <p:spPr>
          <a:xfrm rot="-5400000">
            <a:off x="2900876" y="2481368"/>
            <a:ext cx="153600" cy="192900"/>
          </a:xfrm>
          <a:prstGeom prst="downArrow">
            <a:avLst>
              <a:gd fmla="val 50000" name="adj1"/>
              <a:gd fmla="val 50000" name="adj2"/>
            </a:avLst>
          </a:pr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2"/>
          <p:cNvSpPr/>
          <p:nvPr/>
        </p:nvSpPr>
        <p:spPr>
          <a:xfrm rot="-5400000">
            <a:off x="3973978" y="2481368"/>
            <a:ext cx="153600" cy="192900"/>
          </a:xfrm>
          <a:prstGeom prst="downArrow">
            <a:avLst>
              <a:gd fmla="val 50000" name="adj1"/>
              <a:gd fmla="val 50000" name="adj2"/>
            </a:avLst>
          </a:pr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2"/>
          <p:cNvSpPr/>
          <p:nvPr/>
        </p:nvSpPr>
        <p:spPr>
          <a:xfrm rot="-5400000">
            <a:off x="5047091" y="2481368"/>
            <a:ext cx="153600" cy="192900"/>
          </a:xfrm>
          <a:prstGeom prst="downArrow">
            <a:avLst>
              <a:gd fmla="val 50000" name="adj1"/>
              <a:gd fmla="val 50000" name="adj2"/>
            </a:avLst>
          </a:pr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2"/>
          <p:cNvSpPr/>
          <p:nvPr/>
        </p:nvSpPr>
        <p:spPr>
          <a:xfrm>
            <a:off x="6587908" y="24208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2"/>
          <p:cNvSpPr txBox="1"/>
          <p:nvPr>
            <p:ph idx="4294967295" type="title"/>
          </p:nvPr>
        </p:nvSpPr>
        <p:spPr>
          <a:xfrm>
            <a:off x="6179506" y="1411362"/>
            <a:ext cx="1162200" cy="3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RETURN TO CAMPUS</a:t>
            </a:r>
            <a:endParaRPr sz="1400"/>
          </a:p>
        </p:txBody>
      </p:sp>
      <p:sp>
        <p:nvSpPr>
          <p:cNvPr id="1010" name="Google Shape;1010;p32"/>
          <p:cNvSpPr/>
          <p:nvPr/>
        </p:nvSpPr>
        <p:spPr>
          <a:xfrm>
            <a:off x="6297310" y="3472794"/>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2"/>
          <p:cNvSpPr txBox="1"/>
          <p:nvPr>
            <p:ph idx="4294967295" type="title"/>
          </p:nvPr>
        </p:nvSpPr>
        <p:spPr>
          <a:xfrm>
            <a:off x="6181332" y="3612211"/>
            <a:ext cx="1162200" cy="3096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FALL </a:t>
            </a:r>
            <a:endParaRPr sz="1400">
              <a:solidFill>
                <a:schemeClr val="accent5"/>
              </a:solidFill>
            </a:endParaRPr>
          </a:p>
          <a:p>
            <a:pPr indent="0" lvl="0" marL="0" rtl="0" algn="ctr">
              <a:spcBef>
                <a:spcPts val="0"/>
              </a:spcBef>
              <a:spcAft>
                <a:spcPts val="0"/>
              </a:spcAft>
              <a:buNone/>
            </a:pPr>
            <a:r>
              <a:rPr lang="en" sz="1400">
                <a:solidFill>
                  <a:schemeClr val="accent5"/>
                </a:solidFill>
              </a:rPr>
              <a:t>2018</a:t>
            </a:r>
            <a:endParaRPr sz="1400">
              <a:solidFill>
                <a:schemeClr val="accent5"/>
              </a:solidFill>
            </a:endParaRPr>
          </a:p>
        </p:txBody>
      </p:sp>
      <p:cxnSp>
        <p:nvCxnSpPr>
          <p:cNvPr id="1012" name="Google Shape;1012;p32"/>
          <p:cNvCxnSpPr>
            <a:stCxn id="1008" idx="4"/>
            <a:endCxn id="1010" idx="0"/>
          </p:cNvCxnSpPr>
          <p:nvPr/>
        </p:nvCxnSpPr>
        <p:spPr>
          <a:xfrm>
            <a:off x="6740908" y="2725929"/>
            <a:ext cx="0" cy="747000"/>
          </a:xfrm>
          <a:prstGeom prst="straightConnector1">
            <a:avLst/>
          </a:prstGeom>
          <a:noFill/>
          <a:ln cap="flat" cmpd="sng" w="19050">
            <a:solidFill>
              <a:schemeClr val="accent1"/>
            </a:solidFill>
            <a:prstDash val="solid"/>
            <a:round/>
            <a:headEnd len="med" w="med" type="none"/>
            <a:tailEnd len="med" w="med" type="none"/>
          </a:ln>
        </p:spPr>
      </p:cxnSp>
      <p:sp>
        <p:nvSpPr>
          <p:cNvPr id="1013" name="Google Shape;1013;p32"/>
          <p:cNvSpPr/>
          <p:nvPr/>
        </p:nvSpPr>
        <p:spPr>
          <a:xfrm rot="-5400000">
            <a:off x="6123898" y="2481368"/>
            <a:ext cx="153600" cy="192900"/>
          </a:xfrm>
          <a:prstGeom prst="downArrow">
            <a:avLst>
              <a:gd fmla="val 50000" name="adj1"/>
              <a:gd fmla="val 50000" name="adj2"/>
            </a:avLst>
          </a:pr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4" name="Google Shape;1014;p32"/>
          <p:cNvPicPr preferRelativeResize="0"/>
          <p:nvPr/>
        </p:nvPicPr>
        <p:blipFill>
          <a:blip r:embed="rId3">
            <a:alphaModFix/>
          </a:blip>
          <a:stretch>
            <a:fillRect/>
          </a:stretch>
        </p:blipFill>
        <p:spPr>
          <a:xfrm>
            <a:off x="8264875" y="227550"/>
            <a:ext cx="738525" cy="638400"/>
          </a:xfrm>
          <a:prstGeom prst="rect">
            <a:avLst/>
          </a:prstGeom>
          <a:noFill/>
          <a:ln>
            <a:noFill/>
          </a:ln>
        </p:spPr>
      </p:pic>
      <p:sp>
        <p:nvSpPr>
          <p:cNvPr id="1015" name="Google Shape;1015;p32"/>
          <p:cNvSpPr/>
          <p:nvPr/>
        </p:nvSpPr>
        <p:spPr>
          <a:xfrm>
            <a:off x="7612914" y="2455329"/>
            <a:ext cx="306000" cy="305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2"/>
          <p:cNvSpPr txBox="1"/>
          <p:nvPr>
            <p:ph idx="4294967295" type="title"/>
          </p:nvPr>
        </p:nvSpPr>
        <p:spPr>
          <a:xfrm>
            <a:off x="7184650" y="2961487"/>
            <a:ext cx="1162200" cy="7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LAST SEMESTER</a:t>
            </a:r>
            <a:endParaRPr sz="1300"/>
          </a:p>
        </p:txBody>
      </p:sp>
      <p:cxnSp>
        <p:nvCxnSpPr>
          <p:cNvPr id="1017" name="Google Shape;1017;p32"/>
          <p:cNvCxnSpPr>
            <a:stCxn id="1015" idx="4"/>
            <a:endCxn id="1016" idx="0"/>
          </p:cNvCxnSpPr>
          <p:nvPr/>
        </p:nvCxnSpPr>
        <p:spPr>
          <a:xfrm flipH="1">
            <a:off x="7765614" y="2760429"/>
            <a:ext cx="300" cy="201000"/>
          </a:xfrm>
          <a:prstGeom prst="straightConnector1">
            <a:avLst/>
          </a:prstGeom>
          <a:noFill/>
          <a:ln cap="flat" cmpd="sng" w="19050">
            <a:solidFill>
              <a:schemeClr val="accent1"/>
            </a:solidFill>
            <a:prstDash val="solid"/>
            <a:round/>
            <a:headEnd len="med" w="med" type="none"/>
            <a:tailEnd len="med" w="med" type="none"/>
          </a:ln>
        </p:spPr>
      </p:cxnSp>
      <p:sp>
        <p:nvSpPr>
          <p:cNvPr id="1018" name="Google Shape;1018;p32"/>
          <p:cNvSpPr/>
          <p:nvPr/>
        </p:nvSpPr>
        <p:spPr>
          <a:xfrm>
            <a:off x="7322311" y="797563"/>
            <a:ext cx="887100" cy="884700"/>
          </a:xfrm>
          <a:prstGeom prst="ellipse">
            <a:avLst/>
          </a:prstGeom>
          <a:solidFill>
            <a:srgbClr val="FE524D">
              <a:alpha val="31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2"/>
          <p:cNvSpPr txBox="1"/>
          <p:nvPr>
            <p:ph idx="4294967295" type="title"/>
          </p:nvPr>
        </p:nvSpPr>
        <p:spPr>
          <a:xfrm>
            <a:off x="7194975" y="967209"/>
            <a:ext cx="1162200" cy="5454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accent5"/>
                </a:solidFill>
              </a:rPr>
              <a:t>SPRING </a:t>
            </a:r>
            <a:endParaRPr sz="1400">
              <a:solidFill>
                <a:schemeClr val="accent5"/>
              </a:solidFill>
            </a:endParaRPr>
          </a:p>
          <a:p>
            <a:pPr indent="0" lvl="0" marL="0" rtl="0" algn="ctr">
              <a:spcBef>
                <a:spcPts val="0"/>
              </a:spcBef>
              <a:spcAft>
                <a:spcPts val="0"/>
              </a:spcAft>
              <a:buNone/>
            </a:pPr>
            <a:r>
              <a:rPr lang="en" sz="1400">
                <a:solidFill>
                  <a:schemeClr val="accent5"/>
                </a:solidFill>
              </a:rPr>
              <a:t>2019</a:t>
            </a:r>
            <a:endParaRPr sz="1400">
              <a:solidFill>
                <a:schemeClr val="accent5"/>
              </a:solidFill>
            </a:endParaRPr>
          </a:p>
        </p:txBody>
      </p:sp>
      <p:cxnSp>
        <p:nvCxnSpPr>
          <p:cNvPr id="1020" name="Google Shape;1020;p32"/>
          <p:cNvCxnSpPr>
            <a:stCxn id="1018" idx="4"/>
            <a:endCxn id="1015" idx="0"/>
          </p:cNvCxnSpPr>
          <p:nvPr/>
        </p:nvCxnSpPr>
        <p:spPr>
          <a:xfrm>
            <a:off x="7765861" y="1682263"/>
            <a:ext cx="0" cy="773100"/>
          </a:xfrm>
          <a:prstGeom prst="straightConnector1">
            <a:avLst/>
          </a:prstGeom>
          <a:noFill/>
          <a:ln cap="flat" cmpd="sng" w="19050">
            <a:solidFill>
              <a:schemeClr val="accent1"/>
            </a:solidFill>
            <a:prstDash val="solid"/>
            <a:round/>
            <a:headEnd len="med" w="med" type="none"/>
            <a:tailEnd len="med" w="med" type="none"/>
          </a:ln>
        </p:spPr>
      </p:cxnSp>
      <p:sp>
        <p:nvSpPr>
          <p:cNvPr id="1021" name="Google Shape;1021;p32"/>
          <p:cNvSpPr/>
          <p:nvPr/>
        </p:nvSpPr>
        <p:spPr>
          <a:xfrm rot="-5400000">
            <a:off x="7176610" y="2500431"/>
            <a:ext cx="153600" cy="192900"/>
          </a:xfrm>
          <a:prstGeom prst="downArrow">
            <a:avLst>
              <a:gd fmla="val 50000" name="adj1"/>
              <a:gd fmla="val 50000" name="adj2"/>
            </a:avLst>
          </a:prstGeom>
          <a:solidFill>
            <a:srgbClr val="011E50">
              <a:alpha val="5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2" name="Google Shape;1022;p32"/>
          <p:cNvCxnSpPr/>
          <p:nvPr/>
        </p:nvCxnSpPr>
        <p:spPr>
          <a:xfrm>
            <a:off x="6740857" y="2228524"/>
            <a:ext cx="0" cy="1923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33"/>
          <p:cNvSpPr txBox="1"/>
          <p:nvPr>
            <p:ph type="title"/>
          </p:nvPr>
        </p:nvSpPr>
        <p:spPr>
          <a:xfrm>
            <a:off x="3818025" y="1559400"/>
            <a:ext cx="5195100" cy="20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SUBTLE SIGNS</a:t>
            </a:r>
            <a:endParaRPr/>
          </a:p>
        </p:txBody>
      </p:sp>
      <p:sp>
        <p:nvSpPr>
          <p:cNvPr id="1028" name="Google Shape;1028;p33"/>
          <p:cNvSpPr txBox="1"/>
          <p:nvPr>
            <p:ph idx="2" type="title"/>
          </p:nvPr>
        </p:nvSpPr>
        <p:spPr>
          <a:xfrm>
            <a:off x="3818025" y="874450"/>
            <a:ext cx="30336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029" name="Google Shape;1029;p33"/>
          <p:cNvSpPr txBox="1"/>
          <p:nvPr>
            <p:ph idx="1" type="subTitle"/>
          </p:nvPr>
        </p:nvSpPr>
        <p:spPr>
          <a:xfrm>
            <a:off x="3818025" y="3454050"/>
            <a:ext cx="3622500" cy="7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30" name="Google Shape;1030;p33"/>
          <p:cNvPicPr preferRelativeResize="0"/>
          <p:nvPr/>
        </p:nvPicPr>
        <p:blipFill>
          <a:blip r:embed="rId3">
            <a:alphaModFix/>
          </a:blip>
          <a:stretch>
            <a:fillRect/>
          </a:stretch>
        </p:blipFill>
        <p:spPr>
          <a:xfrm>
            <a:off x="8190425" y="4298944"/>
            <a:ext cx="822700" cy="7111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34"/>
          <p:cNvSpPr txBox="1"/>
          <p:nvPr>
            <p:ph type="title"/>
          </p:nvPr>
        </p:nvSpPr>
        <p:spPr>
          <a:xfrm>
            <a:off x="483550" y="369100"/>
            <a:ext cx="7059600" cy="4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Common Signs</a:t>
            </a:r>
            <a:endParaRPr sz="2200"/>
          </a:p>
        </p:txBody>
      </p:sp>
      <p:sp>
        <p:nvSpPr>
          <p:cNvPr id="1036" name="Google Shape;1036;p34"/>
          <p:cNvSpPr txBox="1"/>
          <p:nvPr>
            <p:ph idx="1" type="body"/>
          </p:nvPr>
        </p:nvSpPr>
        <p:spPr>
          <a:xfrm>
            <a:off x="434225" y="926475"/>
            <a:ext cx="5098200" cy="24903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Withdrawing from social situations</a:t>
            </a:r>
            <a:endParaRPr b="1"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Self-harming - covering up</a:t>
            </a:r>
            <a:endParaRPr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Drastic or extreme changes in behavior and/or appearance</a:t>
            </a:r>
            <a:endParaRPr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Noticeable changes in attitude toward previous interests</a:t>
            </a:r>
            <a:endParaRPr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Repeated use of drugs or alcohol - trying to dull the pain</a:t>
            </a:r>
            <a:endParaRPr sz="1800">
              <a:solidFill>
                <a:schemeClr val="dk1"/>
              </a:solidFill>
              <a:latin typeface="Open Sans"/>
              <a:ea typeface="Open Sans"/>
              <a:cs typeface="Open Sans"/>
              <a:sym typeface="Open Sans"/>
            </a:endParaRPr>
          </a:p>
          <a:p>
            <a:pPr indent="-342900" lvl="0" marL="457200" rtl="0" algn="l">
              <a:lnSpc>
                <a:spcPct val="13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Sleep habits - too much or not enough</a:t>
            </a:r>
            <a:endParaRPr sz="1800">
              <a:solidFill>
                <a:schemeClr val="dk1"/>
              </a:solidFill>
              <a:latin typeface="Open Sans"/>
              <a:ea typeface="Open Sans"/>
              <a:cs typeface="Open Sans"/>
              <a:sym typeface="Open Sans"/>
            </a:endParaRPr>
          </a:p>
        </p:txBody>
      </p:sp>
      <p:pic>
        <p:nvPicPr>
          <p:cNvPr id="1037" name="Google Shape;1037;p34"/>
          <p:cNvPicPr preferRelativeResize="0"/>
          <p:nvPr/>
        </p:nvPicPr>
        <p:blipFill>
          <a:blip r:embed="rId3">
            <a:alphaModFix/>
          </a:blip>
          <a:stretch>
            <a:fillRect/>
          </a:stretch>
        </p:blipFill>
        <p:spPr>
          <a:xfrm>
            <a:off x="8282575" y="4335394"/>
            <a:ext cx="822700" cy="711154"/>
          </a:xfrm>
          <a:prstGeom prst="rect">
            <a:avLst/>
          </a:prstGeom>
          <a:noFill/>
          <a:ln>
            <a:noFill/>
          </a:ln>
        </p:spPr>
      </p:pic>
      <p:pic>
        <p:nvPicPr>
          <p:cNvPr id="1038" name="Google Shape;1038;p34"/>
          <p:cNvPicPr preferRelativeResize="0"/>
          <p:nvPr/>
        </p:nvPicPr>
        <p:blipFill>
          <a:blip r:embed="rId4">
            <a:alphaModFix/>
          </a:blip>
          <a:stretch>
            <a:fillRect/>
          </a:stretch>
        </p:blipFill>
        <p:spPr>
          <a:xfrm>
            <a:off x="5532425" y="1331050"/>
            <a:ext cx="3482904" cy="249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isual Communication Workshop by Slidesgo">
  <a:themeElements>
    <a:clrScheme name="Simple Light">
      <a:dk1>
        <a:srgbClr val="000000"/>
      </a:dk1>
      <a:lt1>
        <a:srgbClr val="FFFFFF"/>
      </a:lt1>
      <a:dk2>
        <a:srgbClr val="595959"/>
      </a:dk2>
      <a:lt2>
        <a:srgbClr val="011E50"/>
      </a:lt2>
      <a:accent1>
        <a:srgbClr val="99D7EF"/>
      </a:accent1>
      <a:accent2>
        <a:srgbClr val="011E50"/>
      </a:accent2>
      <a:accent3>
        <a:srgbClr val="FE524D"/>
      </a:accent3>
      <a:accent4>
        <a:srgbClr val="FE9B2B"/>
      </a:accent4>
      <a:accent5>
        <a:srgbClr val="FFF8FF"/>
      </a:accent5>
      <a:accent6>
        <a:srgbClr val="FFD966"/>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